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9" r:id="rId25"/>
    <p:sldId id="281" r:id="rId26"/>
    <p:sldId id="282" r:id="rId27"/>
    <p:sldId id="283" r:id="rId28"/>
    <p:sldId id="284" r:id="rId29"/>
    <p:sldId id="286" r:id="rId30"/>
    <p:sldId id="287" r:id="rId31"/>
    <p:sldId id="288" r:id="rId32"/>
    <p:sldId id="290" r:id="rId33"/>
    <p:sldId id="291" r:id="rId34"/>
    <p:sldId id="285" r:id="rId35"/>
    <p:sldId id="293" r:id="rId36"/>
    <p:sldId id="295" r:id="rId37"/>
    <p:sldId id="296" r:id="rId38"/>
    <p:sldId id="297" r:id="rId39"/>
    <p:sldId id="298" r:id="rId40"/>
    <p:sldId id="294"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4" r:id="rId56"/>
    <p:sldId id="313" r:id="rId57"/>
    <p:sldId id="316" r:id="rId58"/>
    <p:sldId id="317" r:id="rId59"/>
    <p:sldId id="318" r:id="rId60"/>
    <p:sldId id="315" r:id="rId61"/>
    <p:sldId id="319" r:id="rId62"/>
    <p:sldId id="320" r:id="rId63"/>
    <p:sldId id="321" r:id="rId64"/>
    <p:sldId id="322" r:id="rId65"/>
    <p:sldId id="323" r:id="rId66"/>
    <p:sldId id="324" r:id="rId67"/>
    <p:sldId id="327" r:id="rId68"/>
    <p:sldId id="325" r:id="rId69"/>
    <p:sldId id="331" r:id="rId70"/>
    <p:sldId id="330" r:id="rId71"/>
    <p:sldId id="334" r:id="rId72"/>
    <p:sldId id="332" r:id="rId73"/>
    <p:sldId id="335" r:id="rId74"/>
    <p:sldId id="333" r:id="rId75"/>
    <p:sldId id="292" r:id="rId7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6106" autoAdjust="0"/>
  </p:normalViewPr>
  <p:slideViewPr>
    <p:cSldViewPr snapToGrid="0" showGuides="1">
      <p:cViewPr varScale="1">
        <p:scale>
          <a:sx n="90" d="100"/>
          <a:sy n="90" d="100"/>
        </p:scale>
        <p:origin x="84" y="45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6DA55-C9B9-461B-BB2A-324356F241C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6C3D80D-B526-4D75-B704-D928C4AB0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4573D65-3677-421C-84E9-C02FD3370CAC}"/>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AECC8D05-5AAC-4B83-8605-B43AC094202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BDD57FB-F797-4554-8F6F-59ECDED213BB}"/>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14658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3B3F75-8F6E-4023-B9A8-3217051F173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4D002DD-BA0D-447A-A682-67D181EB08A0}"/>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4069945-8AB5-4DFD-9D41-3BED1A29E425}"/>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E027D1A0-5BEB-48EE-95F0-8C01A2431F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2587DA2-7998-4DAD-9919-42804961C50D}"/>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71570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06830B9-729B-4FB9-AF8C-ACA489228C9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778E112-F722-4731-88F6-20296323BAF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6206CE7-B6FD-462E-9163-4CF72D7AF2AB}"/>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3E008B77-7E86-4776-9968-39FD829BCD7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7F8FE02-0A99-4A25-9D82-634B1C5704B6}"/>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48700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C9085-7D16-483D-8A89-B211F6DDB0E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04996B9-8CF5-41DD-A125-245D52011D6B}"/>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32D65157-9D2E-4A4B-AB74-54506D27AE1C}"/>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70EA58CF-4D00-41E5-8EE5-6475548D0E8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DE32994-DEC1-495C-84D2-8A087175C4F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4740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2377ED-A02A-47B1-8843-DB5B9426670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80109CA-EB98-4594-90D5-335A583765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358D7C3A-8166-48CC-8583-C0D5DFF8C0B1}"/>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4603831C-022B-42CD-8A3C-8F73FD0AD40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C41E70-B20F-4524-B507-7ED141FFAFF2}"/>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02654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86CFA-E63D-486C-9A39-5C28EC7507A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F29CF76-A3C1-4B34-B350-BC1B5319DAB1}"/>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334770F-B613-446E-AAD9-80CE561A773E}"/>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95CE6D7-B962-4698-81D9-B9A43E056378}"/>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6" name="바닥글 개체 틀 5">
            <a:extLst>
              <a:ext uri="{FF2B5EF4-FFF2-40B4-BE49-F238E27FC236}">
                <a16:creationId xmlns:a16="http://schemas.microsoft.com/office/drawing/2014/main" id="{01A08F03-AA2C-4647-ABAC-F24AAB33C1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E01EECA-C7E1-4216-9598-3C6DB3876DDA}"/>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413440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21272C-8868-444F-B96D-CD7FC90F474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540855C-C2CC-4E8B-B6E0-9208FFAD2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746F1A3-DEC1-4B78-A267-BB79524B6163}"/>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141EBFA-040D-4E6F-A093-DBE419EA0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A30C2E2-B59C-415B-9B3D-068BAACB3557}"/>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A0F08C3D-D785-4602-A711-159CA1A439D2}"/>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8" name="바닥글 개체 틀 7">
            <a:extLst>
              <a:ext uri="{FF2B5EF4-FFF2-40B4-BE49-F238E27FC236}">
                <a16:creationId xmlns:a16="http://schemas.microsoft.com/office/drawing/2014/main" id="{796E4B44-4CAC-4011-BC55-C7D4CDDF0DC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EA890F5-4DB7-4403-87C4-9622A05807B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50436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E60213-D9B2-4DB9-B086-88916BE1A90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8B8F0B7-5314-4DB7-8E38-59D1B0FC1A07}"/>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4" name="바닥글 개체 틀 3">
            <a:extLst>
              <a:ext uri="{FF2B5EF4-FFF2-40B4-BE49-F238E27FC236}">
                <a16:creationId xmlns:a16="http://schemas.microsoft.com/office/drawing/2014/main" id="{3B7D171C-87BF-4456-80A0-E2FD17762F31}"/>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34CD87D-B483-472B-9DFD-E6B4266B65CF}"/>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64617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2CBB085-4054-4E3F-A3D5-1B18ECB0BA8F}"/>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3" name="바닥글 개체 틀 2">
            <a:extLst>
              <a:ext uri="{FF2B5EF4-FFF2-40B4-BE49-F238E27FC236}">
                <a16:creationId xmlns:a16="http://schemas.microsoft.com/office/drawing/2014/main" id="{6E68FB2D-8E97-4CEF-BAB5-B035B142A0A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0406B3E-C54A-484C-84B1-E9B7CC91FE79}"/>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106715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3679B2-71F0-4F6B-BFD4-DF779DC4C9E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735811B-7819-47C0-B373-95481215A6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B079D78C-B081-4C5F-B8CA-D23357AB3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74CDDCC9-CA39-44C4-95A5-8CF4DE23CC61}"/>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6" name="바닥글 개체 틀 5">
            <a:extLst>
              <a:ext uri="{FF2B5EF4-FFF2-40B4-BE49-F238E27FC236}">
                <a16:creationId xmlns:a16="http://schemas.microsoft.com/office/drawing/2014/main" id="{5E3C4321-9680-486E-8E55-266ED2842A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3645EE0-9770-4A72-9D1F-80CE89D8E550}"/>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2134228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5389EF-1449-4941-95FA-A944BCB55EF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C69757C-A9EA-4D71-BE23-4777AB1A2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C28D07C-9EAC-4AC3-8672-D5689C611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4D2F235-14C6-4EFF-8FD3-2F4678900028}"/>
              </a:ext>
            </a:extLst>
          </p:cNvPr>
          <p:cNvSpPr>
            <a:spLocks noGrp="1"/>
          </p:cNvSpPr>
          <p:nvPr>
            <p:ph type="dt" sz="half" idx="10"/>
          </p:nvPr>
        </p:nvSpPr>
        <p:spPr/>
        <p:txBody>
          <a:bodyPr/>
          <a:lstStyle/>
          <a:p>
            <a:fld id="{6F80BA6A-16C2-41C0-B6DA-9D912E8A5941}" type="datetimeFigureOut">
              <a:rPr lang="ko-KR" altLang="en-US" smtClean="0"/>
              <a:t>2019-04-18</a:t>
            </a:fld>
            <a:endParaRPr lang="ko-KR" altLang="en-US"/>
          </a:p>
        </p:txBody>
      </p:sp>
      <p:sp>
        <p:nvSpPr>
          <p:cNvPr id="6" name="바닥글 개체 틀 5">
            <a:extLst>
              <a:ext uri="{FF2B5EF4-FFF2-40B4-BE49-F238E27FC236}">
                <a16:creationId xmlns:a16="http://schemas.microsoft.com/office/drawing/2014/main" id="{15388672-F57B-42E5-94AD-EBBA2FF152F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E4C518C-6B0D-4990-848B-EF4793458063}"/>
              </a:ext>
            </a:extLst>
          </p:cNvPr>
          <p:cNvSpPr>
            <a:spLocks noGrp="1"/>
          </p:cNvSpPr>
          <p:nvPr>
            <p:ph type="sldNum" sz="quarter" idx="12"/>
          </p:nvPr>
        </p:nvSpPr>
        <p:spPr/>
        <p:txBody>
          <a:body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2325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2E2E797-24DA-4633-B8B8-E407340B1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77049D1-E49B-427A-97A5-E17393FA2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41EA0BE-D2E7-430E-AC35-014D420BC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0BA6A-16C2-41C0-B6DA-9D912E8A5941}" type="datetimeFigureOut">
              <a:rPr lang="ko-KR" altLang="en-US" smtClean="0"/>
              <a:t>2019-04-18</a:t>
            </a:fld>
            <a:endParaRPr lang="ko-KR" altLang="en-US"/>
          </a:p>
        </p:txBody>
      </p:sp>
      <p:sp>
        <p:nvSpPr>
          <p:cNvPr id="5" name="바닥글 개체 틀 4">
            <a:extLst>
              <a:ext uri="{FF2B5EF4-FFF2-40B4-BE49-F238E27FC236}">
                <a16:creationId xmlns:a16="http://schemas.microsoft.com/office/drawing/2014/main" id="{484DEF98-E798-4018-A696-D55F1EC03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A25FA31-0662-439E-A851-9A952A48E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B26B4-CAC1-4152-A311-D7B46B9116FC}" type="slidenum">
              <a:rPr lang="ko-KR" altLang="en-US" smtClean="0"/>
              <a:t>‹#›</a:t>
            </a:fld>
            <a:endParaRPr lang="ko-KR" altLang="en-US"/>
          </a:p>
        </p:txBody>
      </p:sp>
    </p:spTree>
    <p:extLst>
      <p:ext uri="{BB962C8B-B14F-4D97-AF65-F5344CB8AC3E}">
        <p14:creationId xmlns:p14="http://schemas.microsoft.com/office/powerpoint/2010/main" val="3214896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collection.ewha.ac.kr/srch/srchDetail/000000019412" TargetMode="External"/><Relationship Id="rId2" Type="http://schemas.openxmlformats.org/officeDocument/2006/relationships/hyperlink" Target="http://www.ditoday.com/articles/articles_view.html?idno=21818" TargetMode="External"/><Relationship Id="rId1" Type="http://schemas.openxmlformats.org/officeDocument/2006/relationships/slideLayout" Target="../slideLayouts/slideLayout2.xml"/><Relationship Id="rId4" Type="http://schemas.openxmlformats.org/officeDocument/2006/relationships/hyperlink" Target="https://dance.osu.edu/research/dnb/laban-write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5.png"/><Relationship Id="rId4" Type="http://schemas.openxmlformats.org/officeDocument/2006/relationships/video" Target="../media/media2.mp4"/><Relationship Id="rId9"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569DF-1EF5-46C4-B6D8-0B7B76D03CD2}"/>
              </a:ext>
            </a:extLst>
          </p:cNvPr>
          <p:cNvSpPr>
            <a:spLocks noGrp="1"/>
          </p:cNvSpPr>
          <p:nvPr>
            <p:ph type="ctrTitle"/>
          </p:nvPr>
        </p:nvSpPr>
        <p:spPr/>
        <p:txBody>
          <a:bodyPr/>
          <a:lstStyle/>
          <a:p>
            <a:r>
              <a:rPr lang="ko-KR" altLang="en-US" dirty="0" err="1"/>
              <a:t>라바노테이션</a:t>
            </a:r>
            <a:br>
              <a:rPr lang="en-US" altLang="ko-KR" dirty="0"/>
            </a:br>
            <a:r>
              <a:rPr lang="ko-KR" altLang="en-US" dirty="0" err="1"/>
              <a:t>키네토그라피</a:t>
            </a:r>
            <a:r>
              <a:rPr lang="ko-KR" altLang="en-US" dirty="0"/>
              <a:t> </a:t>
            </a:r>
            <a:r>
              <a:rPr lang="ko-KR" altLang="en-US" dirty="0" err="1"/>
              <a:t>라반</a:t>
            </a:r>
            <a:endParaRPr lang="ko-KR" altLang="en-US" dirty="0"/>
          </a:p>
        </p:txBody>
      </p:sp>
      <p:sp>
        <p:nvSpPr>
          <p:cNvPr id="3" name="부제목 2">
            <a:extLst>
              <a:ext uri="{FF2B5EF4-FFF2-40B4-BE49-F238E27FC236}">
                <a16:creationId xmlns:a16="http://schemas.microsoft.com/office/drawing/2014/main" id="{78349F3A-877C-4F08-A63D-9E1D3F10B375}"/>
              </a:ext>
            </a:extLst>
          </p:cNvPr>
          <p:cNvSpPr>
            <a:spLocks noGrp="1"/>
          </p:cNvSpPr>
          <p:nvPr>
            <p:ph type="subTitle" idx="1"/>
          </p:nvPr>
        </p:nvSpPr>
        <p:spPr/>
        <p:txBody>
          <a:bodyPr/>
          <a:lstStyle/>
          <a:p>
            <a:r>
              <a:rPr lang="en-US" altLang="ko-KR" dirty="0"/>
              <a:t>Labanotation</a:t>
            </a:r>
            <a:endParaRPr lang="ko-KR" altLang="en-US" dirty="0"/>
          </a:p>
        </p:txBody>
      </p:sp>
    </p:spTree>
    <p:extLst>
      <p:ext uri="{BB962C8B-B14F-4D97-AF65-F5344CB8AC3E}">
        <p14:creationId xmlns:p14="http://schemas.microsoft.com/office/powerpoint/2010/main" val="2093321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움직임의 표시</a:t>
            </a:r>
          </a:p>
        </p:txBody>
      </p:sp>
      <p:sp>
        <p:nvSpPr>
          <p:cNvPr id="3" name="내용 개체 틀 2">
            <a:extLst>
              <a:ext uri="{FF2B5EF4-FFF2-40B4-BE49-F238E27FC236}">
                <a16:creationId xmlns:a16="http://schemas.microsoft.com/office/drawing/2014/main" id="{F2949B09-ADDC-4E49-B280-5F702746BDD5}"/>
              </a:ext>
            </a:extLst>
          </p:cNvPr>
          <p:cNvSpPr>
            <a:spLocks noGrp="1"/>
          </p:cNvSpPr>
          <p:nvPr>
            <p:ph idx="1"/>
          </p:nvPr>
        </p:nvSpPr>
        <p:spPr>
          <a:xfrm>
            <a:off x="838200" y="1825625"/>
            <a:ext cx="6701444" cy="4351338"/>
          </a:xfrm>
        </p:spPr>
        <p:txBody>
          <a:bodyPr/>
          <a:lstStyle/>
          <a:p>
            <a:r>
              <a:rPr lang="ko-KR" altLang="en-US" dirty="0" err="1"/>
              <a:t>동작선</a:t>
            </a:r>
            <a:endParaRPr lang="en-US" altLang="ko-KR" dirty="0"/>
          </a:p>
          <a:p>
            <a:pPr lvl="1"/>
            <a:r>
              <a:rPr lang="ko-KR" altLang="en-US" dirty="0"/>
              <a:t>두개의 수평선 </a:t>
            </a:r>
            <a:r>
              <a:rPr lang="en-US" altLang="ko-KR" dirty="0"/>
              <a:t>: </a:t>
            </a:r>
            <a:r>
              <a:rPr lang="ko-KR" altLang="en-US" dirty="0"/>
              <a:t>움직임의 출발</a:t>
            </a:r>
            <a:r>
              <a:rPr lang="en-US" altLang="ko-KR" dirty="0"/>
              <a:t>, </a:t>
            </a:r>
            <a:r>
              <a:rPr lang="ko-KR" altLang="en-US" dirty="0"/>
              <a:t>시작점을 표시한다</a:t>
            </a:r>
            <a:endParaRPr lang="en-US" altLang="ko-KR" dirty="0"/>
          </a:p>
          <a:p>
            <a:r>
              <a:rPr lang="ko-KR" altLang="en-US" dirty="0"/>
              <a:t>중앙선</a:t>
            </a:r>
            <a:endParaRPr lang="en-US" altLang="ko-KR" dirty="0"/>
          </a:p>
          <a:p>
            <a:pPr lvl="1"/>
            <a:r>
              <a:rPr lang="ko-KR" altLang="en-US" dirty="0"/>
              <a:t>신체의 오른편과 왼편의 사용에 대한 표시</a:t>
            </a:r>
            <a:endParaRPr lang="en-US" altLang="ko-KR" dirty="0"/>
          </a:p>
        </p:txBody>
      </p:sp>
      <p:grpSp>
        <p:nvGrpSpPr>
          <p:cNvPr id="12" name="그룹 11">
            <a:extLst>
              <a:ext uri="{FF2B5EF4-FFF2-40B4-BE49-F238E27FC236}">
                <a16:creationId xmlns:a16="http://schemas.microsoft.com/office/drawing/2014/main" id="{38DD1453-A992-41ED-9349-EBF8F4231229}"/>
              </a:ext>
            </a:extLst>
          </p:cNvPr>
          <p:cNvGrpSpPr/>
          <p:nvPr/>
        </p:nvGrpSpPr>
        <p:grpSpPr>
          <a:xfrm>
            <a:off x="9006840" y="2269374"/>
            <a:ext cx="1371599" cy="2571404"/>
            <a:chOff x="8237913" y="3333404"/>
            <a:chExt cx="1371599" cy="2571404"/>
          </a:xfrm>
        </p:grpSpPr>
        <p:grpSp>
          <p:nvGrpSpPr>
            <p:cNvPr id="9" name="그룹 8">
              <a:extLst>
                <a:ext uri="{FF2B5EF4-FFF2-40B4-BE49-F238E27FC236}">
                  <a16:creationId xmlns:a16="http://schemas.microsoft.com/office/drawing/2014/main" id="{95E9B94D-B5EC-4B30-A814-95C8ACC84399}"/>
                </a:ext>
              </a:extLst>
            </p:cNvPr>
            <p:cNvGrpSpPr/>
            <p:nvPr/>
          </p:nvGrpSpPr>
          <p:grpSpPr>
            <a:xfrm>
              <a:off x="8237913" y="5818910"/>
              <a:ext cx="1371599" cy="85898"/>
              <a:chOff x="8520545" y="5877098"/>
              <a:chExt cx="789709" cy="77585"/>
            </a:xfrm>
          </p:grpSpPr>
          <p:cxnSp>
            <p:nvCxnSpPr>
              <p:cNvPr id="5" name="직선 연결선 4">
                <a:extLst>
                  <a:ext uri="{FF2B5EF4-FFF2-40B4-BE49-F238E27FC236}">
                    <a16:creationId xmlns:a16="http://schemas.microsoft.com/office/drawing/2014/main" id="{2C49E433-1160-438D-A2A7-00D0703A0362}"/>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CB76F4F9-F336-4750-9575-B1442A29CD2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ABE29837-E8DA-4497-A6C1-D212B43B83B7}"/>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직선 연결선 15">
            <a:extLst>
              <a:ext uri="{FF2B5EF4-FFF2-40B4-BE49-F238E27FC236}">
                <a16:creationId xmlns:a16="http://schemas.microsoft.com/office/drawing/2014/main" id="{75FE330C-6466-4DEF-BCF6-CC5D4396A8F2}"/>
              </a:ext>
            </a:extLst>
          </p:cNvPr>
          <p:cNvCxnSpPr>
            <a:cxnSpLocks/>
          </p:cNvCxnSpPr>
          <p:nvPr/>
        </p:nvCxnSpPr>
        <p:spPr>
          <a:xfrm flipH="1">
            <a:off x="9006840" y="3429000"/>
            <a:ext cx="16625" cy="1217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5376760F-9FBA-4C73-97B6-3DE162207109}"/>
              </a:ext>
            </a:extLst>
          </p:cNvPr>
          <p:cNvCxnSpPr>
            <a:cxnSpLocks/>
          </p:cNvCxnSpPr>
          <p:nvPr/>
        </p:nvCxnSpPr>
        <p:spPr>
          <a:xfrm flipH="1">
            <a:off x="10299471" y="2269374"/>
            <a:ext cx="16625" cy="12178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544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움직임의 표시</a:t>
            </a:r>
          </a:p>
        </p:txBody>
      </p:sp>
      <p:sp>
        <p:nvSpPr>
          <p:cNvPr id="3" name="내용 개체 틀 2">
            <a:extLst>
              <a:ext uri="{FF2B5EF4-FFF2-40B4-BE49-F238E27FC236}">
                <a16:creationId xmlns:a16="http://schemas.microsoft.com/office/drawing/2014/main" id="{F2949B09-ADDC-4E49-B280-5F702746BDD5}"/>
              </a:ext>
            </a:extLst>
          </p:cNvPr>
          <p:cNvSpPr>
            <a:spLocks noGrp="1"/>
          </p:cNvSpPr>
          <p:nvPr>
            <p:ph idx="1"/>
          </p:nvPr>
        </p:nvSpPr>
        <p:spPr>
          <a:xfrm>
            <a:off x="838200" y="1825625"/>
            <a:ext cx="6701444" cy="4351338"/>
          </a:xfrm>
        </p:spPr>
        <p:txBody>
          <a:bodyPr>
            <a:normAutofit/>
          </a:bodyPr>
          <a:lstStyle/>
          <a:p>
            <a:r>
              <a:rPr lang="ko-KR" altLang="en-US" sz="1800" dirty="0" err="1"/>
              <a:t>수직보표</a:t>
            </a:r>
            <a:endParaRPr lang="en-US" altLang="ko-KR" sz="1800" dirty="0"/>
          </a:p>
          <a:p>
            <a:pPr lvl="1"/>
            <a:r>
              <a:rPr lang="ko-KR" altLang="en-US" sz="1600" dirty="0" err="1"/>
              <a:t>라반</a:t>
            </a:r>
            <a:r>
              <a:rPr lang="ko-KR" altLang="en-US" sz="1600" dirty="0"/>
              <a:t> 표기법에서는 세 개의 수직선을 활용한다</a:t>
            </a:r>
            <a:r>
              <a:rPr lang="en-US" altLang="ko-KR" sz="1600" dirty="0"/>
              <a:t>.</a:t>
            </a:r>
          </a:p>
          <a:p>
            <a:r>
              <a:rPr lang="ko-KR" altLang="en-US" sz="1800" dirty="0"/>
              <a:t>지지대</a:t>
            </a:r>
            <a:endParaRPr lang="en-US" altLang="ko-KR" sz="1800" dirty="0"/>
          </a:p>
          <a:p>
            <a:pPr lvl="1"/>
            <a:r>
              <a:rPr lang="ko-KR" altLang="en-US" sz="1600" dirty="0"/>
              <a:t>무게가 실리는 곳</a:t>
            </a:r>
            <a:r>
              <a:rPr lang="en-US" altLang="ko-KR" sz="1600" dirty="0"/>
              <a:t>, </a:t>
            </a:r>
            <a:r>
              <a:rPr lang="ko-KR" altLang="en-US" sz="1600" dirty="0"/>
              <a:t>무게의 이동</a:t>
            </a:r>
            <a:r>
              <a:rPr lang="en-US" altLang="ko-KR" sz="1600" dirty="0"/>
              <a:t>, </a:t>
            </a:r>
            <a:r>
              <a:rPr lang="ko-KR" altLang="en-US" sz="1600" dirty="0"/>
              <a:t>점프</a:t>
            </a:r>
            <a:r>
              <a:rPr lang="en-US" altLang="ko-KR" sz="1600" dirty="0"/>
              <a:t>, </a:t>
            </a:r>
            <a:r>
              <a:rPr lang="ko-KR" altLang="en-US" sz="1600" dirty="0"/>
              <a:t>전신에 의한 움직임을 나타냄</a:t>
            </a:r>
            <a:endParaRPr lang="en-US" altLang="ko-KR" sz="1600" dirty="0"/>
          </a:p>
          <a:p>
            <a:pPr lvl="1"/>
            <a:r>
              <a:rPr lang="ko-KR" altLang="en-US" sz="1600" dirty="0"/>
              <a:t>발</a:t>
            </a:r>
            <a:r>
              <a:rPr lang="en-US" altLang="ko-KR" sz="1600" dirty="0"/>
              <a:t>, </a:t>
            </a:r>
            <a:r>
              <a:rPr lang="ko-KR" altLang="en-US" sz="1600" dirty="0"/>
              <a:t>무릎</a:t>
            </a:r>
            <a:r>
              <a:rPr lang="en-US" altLang="ko-KR" sz="1600" dirty="0"/>
              <a:t>, </a:t>
            </a:r>
            <a:r>
              <a:rPr lang="ko-KR" altLang="en-US" sz="1600" dirty="0"/>
              <a:t>엉덩이</a:t>
            </a:r>
            <a:r>
              <a:rPr lang="en-US" altLang="ko-KR" sz="1600" dirty="0"/>
              <a:t>, </a:t>
            </a:r>
            <a:r>
              <a:rPr lang="ko-KR" altLang="en-US" sz="1600" dirty="0"/>
              <a:t>손 등 다양한 무게중심이 이동하는 부분을 표기하여 작성</a:t>
            </a:r>
            <a:endParaRPr lang="en-US" altLang="ko-KR" sz="1600" dirty="0"/>
          </a:p>
          <a:p>
            <a:r>
              <a:rPr lang="ko-KR" altLang="en-US" sz="1800" dirty="0" err="1"/>
              <a:t>다리제스처</a:t>
            </a:r>
            <a:endParaRPr lang="en-US" altLang="ko-KR" sz="1800" dirty="0"/>
          </a:p>
          <a:p>
            <a:pPr lvl="1"/>
            <a:r>
              <a:rPr lang="ko-KR" altLang="en-US" sz="1600" dirty="0"/>
              <a:t>무게이동이 없는 상태의 다리 움직임을 나타냄</a:t>
            </a:r>
            <a:endParaRPr lang="en-US" altLang="ko-KR" sz="1600" dirty="0"/>
          </a:p>
          <a:p>
            <a:r>
              <a:rPr lang="ko-KR" altLang="en-US" sz="1800" dirty="0"/>
              <a:t>신체</a:t>
            </a:r>
            <a:endParaRPr lang="en-US" altLang="ko-KR" sz="1800" dirty="0"/>
          </a:p>
          <a:p>
            <a:pPr lvl="1"/>
            <a:r>
              <a:rPr lang="ko-KR" altLang="en-US" sz="1600" dirty="0"/>
              <a:t>신체 상위의 움직임</a:t>
            </a:r>
            <a:r>
              <a:rPr lang="en-US" altLang="ko-KR" sz="1600" dirty="0"/>
              <a:t>, </a:t>
            </a:r>
            <a:r>
              <a:rPr lang="ko-KR" altLang="en-US" sz="1600" dirty="0"/>
              <a:t>즉 </a:t>
            </a:r>
            <a:r>
              <a:rPr lang="ko-KR" altLang="en-US" sz="1600" dirty="0" err="1"/>
              <a:t>팔제스처를</a:t>
            </a:r>
            <a:r>
              <a:rPr lang="ko-KR" altLang="en-US" sz="1600" dirty="0"/>
              <a:t> 동반한 상위 척추에 의한 자유로운 움직임</a:t>
            </a:r>
            <a:endParaRPr lang="en-US" altLang="ko-KR" sz="1600" dirty="0"/>
          </a:p>
          <a:p>
            <a:r>
              <a:rPr lang="ko-KR" altLang="en-US" sz="1800" dirty="0"/>
              <a:t>팔</a:t>
            </a:r>
            <a:endParaRPr lang="en-US" altLang="ko-KR" sz="1800" dirty="0"/>
          </a:p>
          <a:p>
            <a:pPr lvl="1"/>
            <a:r>
              <a:rPr lang="ko-KR" altLang="en-US" sz="1600" dirty="0"/>
              <a:t>다리 제스처와 동일</a:t>
            </a:r>
            <a:endParaRPr lang="en-US" altLang="ko-KR" sz="1600" dirty="0"/>
          </a:p>
        </p:txBody>
      </p:sp>
      <p:cxnSp>
        <p:nvCxnSpPr>
          <p:cNvPr id="5" name="직선 연결선 4">
            <a:extLst>
              <a:ext uri="{FF2B5EF4-FFF2-40B4-BE49-F238E27FC236}">
                <a16:creationId xmlns:a16="http://schemas.microsoft.com/office/drawing/2014/main" id="{2C49E433-1160-438D-A2A7-00D0703A0362}"/>
              </a:ext>
            </a:extLst>
          </p:cNvPr>
          <p:cNvCxnSpPr>
            <a:cxnSpLocks/>
          </p:cNvCxnSpPr>
          <p:nvPr/>
        </p:nvCxnSpPr>
        <p:spPr>
          <a:xfrm>
            <a:off x="8993809" y="5228706"/>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8C713BD8-347A-4215-AC8E-1E2B029A8C4F}"/>
              </a:ext>
            </a:extLst>
          </p:cNvPr>
          <p:cNvGrpSpPr/>
          <p:nvPr/>
        </p:nvGrpSpPr>
        <p:grpSpPr>
          <a:xfrm>
            <a:off x="8993809" y="1587734"/>
            <a:ext cx="1371599" cy="4197924"/>
            <a:chOff x="9006840" y="2269374"/>
            <a:chExt cx="1371599" cy="2862660"/>
          </a:xfrm>
        </p:grpSpPr>
        <p:cxnSp>
          <p:nvCxnSpPr>
            <p:cNvPr id="11" name="직선 연결선 10">
              <a:extLst>
                <a:ext uri="{FF2B5EF4-FFF2-40B4-BE49-F238E27FC236}">
                  <a16:creationId xmlns:a16="http://schemas.microsoft.com/office/drawing/2014/main" id="{ABE29837-E8DA-4497-A6C1-D212B43B83B7}"/>
                </a:ext>
              </a:extLst>
            </p:cNvPr>
            <p:cNvCxnSpPr>
              <a:cxnSpLocks/>
            </p:cNvCxnSpPr>
            <p:nvPr/>
          </p:nvCxnSpPr>
          <p:spPr>
            <a:xfrm flipV="1">
              <a:off x="9680171" y="2269374"/>
              <a:ext cx="0" cy="28626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F4C77C7D-1A38-4DE9-8B3F-87ACF9D78113}"/>
                </a:ext>
              </a:extLst>
            </p:cNvPr>
            <p:cNvCxnSpPr>
              <a:cxnSpLocks/>
            </p:cNvCxnSpPr>
            <p:nvPr/>
          </p:nvCxnSpPr>
          <p:spPr>
            <a:xfrm flipV="1">
              <a:off x="10378439" y="226937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95AF6D02-F20C-41DE-B6D1-F8CC4D9B85F0}"/>
                </a:ext>
              </a:extLst>
            </p:cNvPr>
            <p:cNvCxnSpPr>
              <a:cxnSpLocks/>
            </p:cNvCxnSpPr>
            <p:nvPr/>
          </p:nvCxnSpPr>
          <p:spPr>
            <a:xfrm flipV="1">
              <a:off x="9006840" y="226937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id="{2597B148-26A7-4C81-B14C-2FC319643524}"/>
              </a:ext>
            </a:extLst>
          </p:cNvPr>
          <p:cNvCxnSpPr/>
          <p:nvPr/>
        </p:nvCxnSpPr>
        <p:spPr>
          <a:xfrm flipV="1">
            <a:off x="9326318"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B1E331F-E896-4DF3-B3F3-D83636ECB956}"/>
              </a:ext>
            </a:extLst>
          </p:cNvPr>
          <p:cNvCxnSpPr/>
          <p:nvPr/>
        </p:nvCxnSpPr>
        <p:spPr>
          <a:xfrm flipV="1">
            <a:off x="10016275"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D3FFA9E-0F87-4CD8-A5AB-F67B5CE2A74A}"/>
              </a:ext>
            </a:extLst>
          </p:cNvPr>
          <p:cNvCxnSpPr/>
          <p:nvPr/>
        </p:nvCxnSpPr>
        <p:spPr>
          <a:xfrm flipV="1">
            <a:off x="10722856"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64EC0263-2FA1-462C-B917-B6AFFC70BA5B}"/>
              </a:ext>
            </a:extLst>
          </p:cNvPr>
          <p:cNvCxnSpPr/>
          <p:nvPr/>
        </p:nvCxnSpPr>
        <p:spPr>
          <a:xfrm flipV="1">
            <a:off x="8636362"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C0ED831B-727C-4EFE-AF17-D9CD6EE8DDE4}"/>
              </a:ext>
            </a:extLst>
          </p:cNvPr>
          <p:cNvCxnSpPr/>
          <p:nvPr/>
        </p:nvCxnSpPr>
        <p:spPr>
          <a:xfrm flipV="1">
            <a:off x="8253977"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1881A2F-F60C-4C52-8D45-19D034BE9FBE}"/>
              </a:ext>
            </a:extLst>
          </p:cNvPr>
          <p:cNvCxnSpPr/>
          <p:nvPr/>
        </p:nvCxnSpPr>
        <p:spPr>
          <a:xfrm flipV="1">
            <a:off x="11113555" y="2743200"/>
            <a:ext cx="0" cy="2477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8196D5-8FF1-4419-AAB9-58972F8F3DB2}"/>
              </a:ext>
            </a:extLst>
          </p:cNvPr>
          <p:cNvSpPr txBox="1"/>
          <p:nvPr/>
        </p:nvSpPr>
        <p:spPr>
          <a:xfrm>
            <a:off x="9667140" y="4098184"/>
            <a:ext cx="400110" cy="1122208"/>
          </a:xfrm>
          <a:prstGeom prst="rect">
            <a:avLst/>
          </a:prstGeom>
          <a:noFill/>
        </p:spPr>
        <p:txBody>
          <a:bodyPr vert="eaVert" wrap="square" rtlCol="0">
            <a:spAutoFit/>
          </a:bodyPr>
          <a:lstStyle/>
          <a:p>
            <a:pPr algn="r"/>
            <a:r>
              <a:rPr lang="ko-KR" altLang="en-US" sz="1400" dirty="0"/>
              <a:t>지지대</a:t>
            </a:r>
          </a:p>
        </p:txBody>
      </p:sp>
      <p:sp>
        <p:nvSpPr>
          <p:cNvPr id="28" name="TextBox 27">
            <a:extLst>
              <a:ext uri="{FF2B5EF4-FFF2-40B4-BE49-F238E27FC236}">
                <a16:creationId xmlns:a16="http://schemas.microsoft.com/office/drawing/2014/main" id="{CF78D80A-044D-4E05-BCE7-5F4625C55D7C}"/>
              </a:ext>
            </a:extLst>
          </p:cNvPr>
          <p:cNvSpPr txBox="1"/>
          <p:nvPr/>
        </p:nvSpPr>
        <p:spPr>
          <a:xfrm>
            <a:off x="9291968" y="4098184"/>
            <a:ext cx="400110" cy="1122208"/>
          </a:xfrm>
          <a:prstGeom prst="rect">
            <a:avLst/>
          </a:prstGeom>
          <a:noFill/>
        </p:spPr>
        <p:txBody>
          <a:bodyPr vert="eaVert" wrap="square" rtlCol="0">
            <a:spAutoFit/>
          </a:bodyPr>
          <a:lstStyle/>
          <a:p>
            <a:pPr algn="r"/>
            <a:r>
              <a:rPr lang="ko-KR" altLang="en-US" sz="1400" dirty="0"/>
              <a:t>지지대</a:t>
            </a:r>
          </a:p>
        </p:txBody>
      </p:sp>
      <p:sp>
        <p:nvSpPr>
          <p:cNvPr id="29" name="TextBox 28">
            <a:extLst>
              <a:ext uri="{FF2B5EF4-FFF2-40B4-BE49-F238E27FC236}">
                <a16:creationId xmlns:a16="http://schemas.microsoft.com/office/drawing/2014/main" id="{1A98917C-B94E-4DFD-A6F8-2656A06284A9}"/>
              </a:ext>
            </a:extLst>
          </p:cNvPr>
          <p:cNvSpPr txBox="1"/>
          <p:nvPr/>
        </p:nvSpPr>
        <p:spPr>
          <a:xfrm>
            <a:off x="8977184" y="4098184"/>
            <a:ext cx="400110" cy="1122208"/>
          </a:xfrm>
          <a:prstGeom prst="rect">
            <a:avLst/>
          </a:prstGeom>
          <a:noFill/>
        </p:spPr>
        <p:txBody>
          <a:bodyPr vert="eaVert" wrap="square" rtlCol="0">
            <a:spAutoFit/>
          </a:bodyPr>
          <a:lstStyle/>
          <a:p>
            <a:pPr algn="r"/>
            <a:r>
              <a:rPr lang="ko-KR" altLang="en-US" sz="1400" dirty="0"/>
              <a:t>다리 제스처</a:t>
            </a:r>
          </a:p>
        </p:txBody>
      </p:sp>
      <p:sp>
        <p:nvSpPr>
          <p:cNvPr id="30" name="TextBox 29">
            <a:extLst>
              <a:ext uri="{FF2B5EF4-FFF2-40B4-BE49-F238E27FC236}">
                <a16:creationId xmlns:a16="http://schemas.microsoft.com/office/drawing/2014/main" id="{19474989-FC9E-4DB1-8863-DB5D4849CB95}"/>
              </a:ext>
            </a:extLst>
          </p:cNvPr>
          <p:cNvSpPr txBox="1"/>
          <p:nvPr/>
        </p:nvSpPr>
        <p:spPr>
          <a:xfrm>
            <a:off x="8619737" y="4098184"/>
            <a:ext cx="400110" cy="1122208"/>
          </a:xfrm>
          <a:prstGeom prst="rect">
            <a:avLst/>
          </a:prstGeom>
          <a:noFill/>
        </p:spPr>
        <p:txBody>
          <a:bodyPr vert="eaVert" wrap="square" rtlCol="0">
            <a:spAutoFit/>
          </a:bodyPr>
          <a:lstStyle/>
          <a:p>
            <a:pPr algn="r"/>
            <a:r>
              <a:rPr lang="ko-KR" altLang="en-US" sz="1400" dirty="0"/>
              <a:t>신체</a:t>
            </a:r>
          </a:p>
        </p:txBody>
      </p:sp>
      <p:sp>
        <p:nvSpPr>
          <p:cNvPr id="31" name="TextBox 30">
            <a:extLst>
              <a:ext uri="{FF2B5EF4-FFF2-40B4-BE49-F238E27FC236}">
                <a16:creationId xmlns:a16="http://schemas.microsoft.com/office/drawing/2014/main" id="{024D2471-7455-420B-B5F1-C3EAFCDF8108}"/>
              </a:ext>
            </a:extLst>
          </p:cNvPr>
          <p:cNvSpPr txBox="1"/>
          <p:nvPr/>
        </p:nvSpPr>
        <p:spPr>
          <a:xfrm>
            <a:off x="8269502" y="4098184"/>
            <a:ext cx="400110" cy="1122208"/>
          </a:xfrm>
          <a:prstGeom prst="rect">
            <a:avLst/>
          </a:prstGeom>
          <a:noFill/>
        </p:spPr>
        <p:txBody>
          <a:bodyPr vert="eaVert" wrap="square" rtlCol="0">
            <a:spAutoFit/>
          </a:bodyPr>
          <a:lstStyle/>
          <a:p>
            <a:pPr algn="r"/>
            <a:r>
              <a:rPr lang="ko-KR" altLang="en-US" sz="1400" dirty="0"/>
              <a:t>팔</a:t>
            </a:r>
          </a:p>
        </p:txBody>
      </p:sp>
      <p:sp>
        <p:nvSpPr>
          <p:cNvPr id="32" name="TextBox 31">
            <a:extLst>
              <a:ext uri="{FF2B5EF4-FFF2-40B4-BE49-F238E27FC236}">
                <a16:creationId xmlns:a16="http://schemas.microsoft.com/office/drawing/2014/main" id="{BC10FEF5-AD6D-42D2-8EFA-F332CBF10F20}"/>
              </a:ext>
            </a:extLst>
          </p:cNvPr>
          <p:cNvSpPr txBox="1"/>
          <p:nvPr/>
        </p:nvSpPr>
        <p:spPr>
          <a:xfrm>
            <a:off x="10016274" y="4098184"/>
            <a:ext cx="400110" cy="1122208"/>
          </a:xfrm>
          <a:prstGeom prst="rect">
            <a:avLst/>
          </a:prstGeom>
          <a:noFill/>
        </p:spPr>
        <p:txBody>
          <a:bodyPr vert="eaVert" wrap="square" rtlCol="0">
            <a:spAutoFit/>
          </a:bodyPr>
          <a:lstStyle/>
          <a:p>
            <a:pPr algn="r"/>
            <a:r>
              <a:rPr lang="ko-KR" altLang="en-US" sz="1400" dirty="0"/>
              <a:t>다리 제스처</a:t>
            </a:r>
          </a:p>
        </p:txBody>
      </p:sp>
      <p:sp>
        <p:nvSpPr>
          <p:cNvPr id="33" name="TextBox 32">
            <a:extLst>
              <a:ext uri="{FF2B5EF4-FFF2-40B4-BE49-F238E27FC236}">
                <a16:creationId xmlns:a16="http://schemas.microsoft.com/office/drawing/2014/main" id="{EF16089F-EA88-4A7F-BCDA-450E9C012D9B}"/>
              </a:ext>
            </a:extLst>
          </p:cNvPr>
          <p:cNvSpPr txBox="1"/>
          <p:nvPr/>
        </p:nvSpPr>
        <p:spPr>
          <a:xfrm>
            <a:off x="10357096" y="4098184"/>
            <a:ext cx="400110" cy="1122208"/>
          </a:xfrm>
          <a:prstGeom prst="rect">
            <a:avLst/>
          </a:prstGeom>
          <a:noFill/>
        </p:spPr>
        <p:txBody>
          <a:bodyPr vert="eaVert" wrap="square" rtlCol="0">
            <a:spAutoFit/>
          </a:bodyPr>
          <a:lstStyle/>
          <a:p>
            <a:pPr algn="r"/>
            <a:r>
              <a:rPr lang="ko-KR" altLang="en-US" sz="1400" dirty="0"/>
              <a:t>신체</a:t>
            </a:r>
          </a:p>
        </p:txBody>
      </p:sp>
      <p:sp>
        <p:nvSpPr>
          <p:cNvPr id="34" name="TextBox 33">
            <a:extLst>
              <a:ext uri="{FF2B5EF4-FFF2-40B4-BE49-F238E27FC236}">
                <a16:creationId xmlns:a16="http://schemas.microsoft.com/office/drawing/2014/main" id="{9A8C3366-2D9B-4596-B01B-A8C6F4958503}"/>
              </a:ext>
            </a:extLst>
          </p:cNvPr>
          <p:cNvSpPr txBox="1"/>
          <p:nvPr/>
        </p:nvSpPr>
        <p:spPr>
          <a:xfrm>
            <a:off x="10738386" y="4098184"/>
            <a:ext cx="400110" cy="1122208"/>
          </a:xfrm>
          <a:prstGeom prst="rect">
            <a:avLst/>
          </a:prstGeom>
          <a:noFill/>
        </p:spPr>
        <p:txBody>
          <a:bodyPr vert="eaVert" wrap="square" rtlCol="0">
            <a:spAutoFit/>
          </a:bodyPr>
          <a:lstStyle/>
          <a:p>
            <a:pPr algn="r"/>
            <a:r>
              <a:rPr lang="ko-KR" altLang="en-US" sz="1400" dirty="0"/>
              <a:t>팔</a:t>
            </a:r>
          </a:p>
        </p:txBody>
      </p:sp>
      <p:sp>
        <p:nvSpPr>
          <p:cNvPr id="35" name="TextBox 34">
            <a:extLst>
              <a:ext uri="{FF2B5EF4-FFF2-40B4-BE49-F238E27FC236}">
                <a16:creationId xmlns:a16="http://schemas.microsoft.com/office/drawing/2014/main" id="{A49EFA76-485D-4D72-8323-A8005B9F55E9}"/>
              </a:ext>
            </a:extLst>
          </p:cNvPr>
          <p:cNvSpPr txBox="1"/>
          <p:nvPr/>
        </p:nvSpPr>
        <p:spPr>
          <a:xfrm>
            <a:off x="11368501" y="4098184"/>
            <a:ext cx="400110" cy="1122208"/>
          </a:xfrm>
          <a:prstGeom prst="rect">
            <a:avLst/>
          </a:prstGeom>
          <a:noFill/>
        </p:spPr>
        <p:txBody>
          <a:bodyPr vert="eaVert" wrap="square" rtlCol="0">
            <a:spAutoFit/>
          </a:bodyPr>
          <a:lstStyle/>
          <a:p>
            <a:pPr algn="r"/>
            <a:r>
              <a:rPr lang="ko-KR" altLang="en-US" sz="1400" dirty="0"/>
              <a:t>머리</a:t>
            </a:r>
          </a:p>
        </p:txBody>
      </p:sp>
      <p:sp>
        <p:nvSpPr>
          <p:cNvPr id="36" name="TextBox 35">
            <a:extLst>
              <a:ext uri="{FF2B5EF4-FFF2-40B4-BE49-F238E27FC236}">
                <a16:creationId xmlns:a16="http://schemas.microsoft.com/office/drawing/2014/main" id="{8151C5A5-6AD4-4D67-ACC8-4C153C692283}"/>
              </a:ext>
            </a:extLst>
          </p:cNvPr>
          <p:cNvSpPr txBox="1"/>
          <p:nvPr/>
        </p:nvSpPr>
        <p:spPr>
          <a:xfrm>
            <a:off x="9692078" y="5309460"/>
            <a:ext cx="877163" cy="369332"/>
          </a:xfrm>
          <a:prstGeom prst="rect">
            <a:avLst/>
          </a:prstGeom>
          <a:noFill/>
        </p:spPr>
        <p:txBody>
          <a:bodyPr wrap="square" rtlCol="0">
            <a:spAutoFit/>
          </a:bodyPr>
          <a:lstStyle/>
          <a:p>
            <a:r>
              <a:rPr lang="ko-KR" altLang="en-US" dirty="0"/>
              <a:t>오른쪽</a:t>
            </a:r>
          </a:p>
        </p:txBody>
      </p:sp>
      <p:sp>
        <p:nvSpPr>
          <p:cNvPr id="37" name="TextBox 36">
            <a:extLst>
              <a:ext uri="{FF2B5EF4-FFF2-40B4-BE49-F238E27FC236}">
                <a16:creationId xmlns:a16="http://schemas.microsoft.com/office/drawing/2014/main" id="{94ADA1A4-1E0F-4DA6-9632-9A086B22C8B2}"/>
              </a:ext>
            </a:extLst>
          </p:cNvPr>
          <p:cNvSpPr txBox="1"/>
          <p:nvPr/>
        </p:nvSpPr>
        <p:spPr>
          <a:xfrm>
            <a:off x="8974049" y="5309460"/>
            <a:ext cx="646331" cy="369332"/>
          </a:xfrm>
          <a:prstGeom prst="rect">
            <a:avLst/>
          </a:prstGeom>
          <a:noFill/>
        </p:spPr>
        <p:txBody>
          <a:bodyPr wrap="none" rtlCol="0">
            <a:spAutoFit/>
          </a:bodyPr>
          <a:lstStyle/>
          <a:p>
            <a:r>
              <a:rPr lang="ko-KR" altLang="en-US" dirty="0"/>
              <a:t>왼쪽</a:t>
            </a:r>
          </a:p>
        </p:txBody>
      </p:sp>
    </p:spTree>
    <p:extLst>
      <p:ext uri="{BB962C8B-B14F-4D97-AF65-F5344CB8AC3E}">
        <p14:creationId xmlns:p14="http://schemas.microsoft.com/office/powerpoint/2010/main" val="56141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방향기호</a:t>
            </a:r>
          </a:p>
        </p:txBody>
      </p:sp>
      <p:grpSp>
        <p:nvGrpSpPr>
          <p:cNvPr id="47" name="그룹 46">
            <a:extLst>
              <a:ext uri="{FF2B5EF4-FFF2-40B4-BE49-F238E27FC236}">
                <a16:creationId xmlns:a16="http://schemas.microsoft.com/office/drawing/2014/main" id="{F454D2F2-9891-4C75-9B94-F73D17FC947E}"/>
              </a:ext>
            </a:extLst>
          </p:cNvPr>
          <p:cNvGrpSpPr/>
          <p:nvPr/>
        </p:nvGrpSpPr>
        <p:grpSpPr>
          <a:xfrm>
            <a:off x="1064029" y="1549272"/>
            <a:ext cx="3607723" cy="4785028"/>
            <a:chOff x="7539644" y="573261"/>
            <a:chExt cx="4305992" cy="5711162"/>
          </a:xfrm>
        </p:grpSpPr>
        <p:cxnSp>
          <p:nvCxnSpPr>
            <p:cNvPr id="38" name="직선 연결선 37">
              <a:extLst>
                <a:ext uri="{FF2B5EF4-FFF2-40B4-BE49-F238E27FC236}">
                  <a16:creationId xmlns:a16="http://schemas.microsoft.com/office/drawing/2014/main" id="{742FEE7B-4DEE-4E9F-9D72-C989CC2B00EB}"/>
                </a:ext>
              </a:extLst>
            </p:cNvPr>
            <p:cNvCxnSpPr/>
            <p:nvPr/>
          </p:nvCxnSpPr>
          <p:spPr>
            <a:xfrm flipH="1">
              <a:off x="9692640" y="2510443"/>
              <a:ext cx="947650" cy="9187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23764245-6196-42A2-9B27-0708CC906DD6}"/>
                </a:ext>
              </a:extLst>
            </p:cNvPr>
            <p:cNvSpPr/>
            <p:nvPr/>
          </p:nvSpPr>
          <p:spPr>
            <a:xfrm>
              <a:off x="7539644" y="573261"/>
              <a:ext cx="4305992" cy="57111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831036BB-A602-472B-8C95-845732BF2A03}"/>
                </a:ext>
              </a:extLst>
            </p:cNvPr>
            <p:cNvSpPr/>
            <p:nvPr/>
          </p:nvSpPr>
          <p:spPr>
            <a:xfrm>
              <a:off x="9331036" y="2714105"/>
              <a:ext cx="723207" cy="142978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3FD96A6D-E591-4C5A-84FC-0D130969A2D2}"/>
                </a:ext>
              </a:extLst>
            </p:cNvPr>
            <p:cNvCxnSpPr/>
            <p:nvPr/>
          </p:nvCxnSpPr>
          <p:spPr>
            <a:xfrm flipH="1">
              <a:off x="8744989" y="3428842"/>
              <a:ext cx="947650" cy="9187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D844DE6-907E-4A0E-AA4E-E6E8539B158E}"/>
                </a:ext>
              </a:extLst>
            </p:cNvPr>
            <p:cNvCxnSpPr>
              <a:stCxn id="4" idx="0"/>
            </p:cNvCxnSpPr>
            <p:nvPr/>
          </p:nvCxnSpPr>
          <p:spPr>
            <a:xfrm flipH="1" flipV="1">
              <a:off x="9692639" y="1947018"/>
              <a:ext cx="1" cy="7670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D1DD6596-6285-4F54-B23C-E354FDC940A8}"/>
                </a:ext>
              </a:extLst>
            </p:cNvPr>
            <p:cNvCxnSpPr>
              <a:stCxn id="4" idx="3"/>
            </p:cNvCxnSpPr>
            <p:nvPr/>
          </p:nvCxnSpPr>
          <p:spPr>
            <a:xfrm>
              <a:off x="10054243" y="3429000"/>
              <a:ext cx="71489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FEA4EE41-647C-48F5-874E-CA6637004870}"/>
                </a:ext>
              </a:extLst>
            </p:cNvPr>
            <p:cNvCxnSpPr>
              <a:stCxn id="4" idx="1"/>
            </p:cNvCxnSpPr>
            <p:nvPr/>
          </p:nvCxnSpPr>
          <p:spPr>
            <a:xfrm flipH="1">
              <a:off x="8744989" y="3429000"/>
              <a:ext cx="5860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E49A30F-56D2-4DDC-860C-3735DA8C166B}"/>
                </a:ext>
              </a:extLst>
            </p:cNvPr>
            <p:cNvCxnSpPr>
              <a:stCxn id="4" idx="2"/>
            </p:cNvCxnSpPr>
            <p:nvPr/>
          </p:nvCxnSpPr>
          <p:spPr>
            <a:xfrm flipH="1">
              <a:off x="9692639" y="4143894"/>
              <a:ext cx="1" cy="7024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65A364-5A22-49F5-9048-333F3F86EB48}"/>
                </a:ext>
              </a:extLst>
            </p:cNvPr>
            <p:cNvSpPr txBox="1"/>
            <p:nvPr/>
          </p:nvSpPr>
          <p:spPr>
            <a:xfrm>
              <a:off x="10726751" y="2190433"/>
              <a:ext cx="300082" cy="369332"/>
            </a:xfrm>
            <a:prstGeom prst="rect">
              <a:avLst/>
            </a:prstGeom>
            <a:noFill/>
          </p:spPr>
          <p:txBody>
            <a:bodyPr wrap="none" rtlCol="0">
              <a:spAutoFit/>
            </a:bodyPr>
            <a:lstStyle/>
            <a:p>
              <a:r>
                <a:rPr lang="en-US" altLang="ko-KR" dirty="0"/>
                <a:t>F</a:t>
              </a:r>
              <a:endParaRPr lang="ko-KR" altLang="en-US" dirty="0"/>
            </a:p>
          </p:txBody>
        </p:sp>
        <p:sp>
          <p:nvSpPr>
            <p:cNvPr id="40" name="TextBox 39">
              <a:extLst>
                <a:ext uri="{FF2B5EF4-FFF2-40B4-BE49-F238E27FC236}">
                  <a16:creationId xmlns:a16="http://schemas.microsoft.com/office/drawing/2014/main" id="{733A8C69-9F34-4D69-84B7-6D1BC082E0A8}"/>
                </a:ext>
              </a:extLst>
            </p:cNvPr>
            <p:cNvSpPr txBox="1"/>
            <p:nvPr/>
          </p:nvSpPr>
          <p:spPr>
            <a:xfrm>
              <a:off x="8444906" y="4310441"/>
              <a:ext cx="319318" cy="369332"/>
            </a:xfrm>
            <a:prstGeom prst="rect">
              <a:avLst/>
            </a:prstGeom>
            <a:noFill/>
          </p:spPr>
          <p:txBody>
            <a:bodyPr wrap="none" rtlCol="0">
              <a:spAutoFit/>
            </a:bodyPr>
            <a:lstStyle/>
            <a:p>
              <a:r>
                <a:rPr lang="en-US" altLang="ko-KR" dirty="0"/>
                <a:t>B</a:t>
              </a:r>
              <a:endParaRPr lang="ko-KR" altLang="en-US" dirty="0"/>
            </a:p>
          </p:txBody>
        </p:sp>
        <p:sp>
          <p:nvSpPr>
            <p:cNvPr id="41" name="TextBox 40">
              <a:extLst>
                <a:ext uri="{FF2B5EF4-FFF2-40B4-BE49-F238E27FC236}">
                  <a16:creationId xmlns:a16="http://schemas.microsoft.com/office/drawing/2014/main" id="{979DAAAB-C61A-48D1-B277-37FE0211FC7A}"/>
                </a:ext>
              </a:extLst>
            </p:cNvPr>
            <p:cNvSpPr txBox="1"/>
            <p:nvPr/>
          </p:nvSpPr>
          <p:spPr>
            <a:xfrm>
              <a:off x="10828409" y="3244176"/>
              <a:ext cx="325730" cy="369332"/>
            </a:xfrm>
            <a:prstGeom prst="rect">
              <a:avLst/>
            </a:prstGeom>
            <a:noFill/>
          </p:spPr>
          <p:txBody>
            <a:bodyPr wrap="none" rtlCol="0">
              <a:spAutoFit/>
            </a:bodyPr>
            <a:lstStyle/>
            <a:p>
              <a:r>
                <a:rPr lang="en-US" altLang="ko-KR" dirty="0"/>
                <a:t>R</a:t>
              </a:r>
              <a:endParaRPr lang="ko-KR" altLang="en-US" dirty="0"/>
            </a:p>
          </p:txBody>
        </p:sp>
        <p:sp>
          <p:nvSpPr>
            <p:cNvPr id="42" name="TextBox 41">
              <a:extLst>
                <a:ext uri="{FF2B5EF4-FFF2-40B4-BE49-F238E27FC236}">
                  <a16:creationId xmlns:a16="http://schemas.microsoft.com/office/drawing/2014/main" id="{EE4316E0-C5BE-4143-96F6-A9F1407D28D5}"/>
                </a:ext>
              </a:extLst>
            </p:cNvPr>
            <p:cNvSpPr txBox="1"/>
            <p:nvPr/>
          </p:nvSpPr>
          <p:spPr>
            <a:xfrm>
              <a:off x="8383385" y="3233335"/>
              <a:ext cx="295274" cy="369332"/>
            </a:xfrm>
            <a:prstGeom prst="rect">
              <a:avLst/>
            </a:prstGeom>
            <a:noFill/>
          </p:spPr>
          <p:txBody>
            <a:bodyPr wrap="none" rtlCol="0">
              <a:spAutoFit/>
            </a:bodyPr>
            <a:lstStyle/>
            <a:p>
              <a:r>
                <a:rPr lang="en-US" altLang="ko-KR" dirty="0"/>
                <a:t>L</a:t>
              </a:r>
              <a:endParaRPr lang="ko-KR" altLang="en-US" dirty="0"/>
            </a:p>
          </p:txBody>
        </p:sp>
        <p:sp>
          <p:nvSpPr>
            <p:cNvPr id="43" name="TextBox 42">
              <a:extLst>
                <a:ext uri="{FF2B5EF4-FFF2-40B4-BE49-F238E27FC236}">
                  <a16:creationId xmlns:a16="http://schemas.microsoft.com/office/drawing/2014/main" id="{929D1A47-8D45-4AE6-A77C-AC7BF63CEBCE}"/>
                </a:ext>
              </a:extLst>
            </p:cNvPr>
            <p:cNvSpPr txBox="1"/>
            <p:nvPr/>
          </p:nvSpPr>
          <p:spPr>
            <a:xfrm>
              <a:off x="9450426" y="1525018"/>
              <a:ext cx="484428" cy="369332"/>
            </a:xfrm>
            <a:prstGeom prst="rect">
              <a:avLst/>
            </a:prstGeom>
            <a:noFill/>
          </p:spPr>
          <p:txBody>
            <a:bodyPr wrap="none" rtlCol="0">
              <a:spAutoFit/>
            </a:bodyPr>
            <a:lstStyle/>
            <a:p>
              <a:r>
                <a:rPr lang="en-US" altLang="ko-KR" dirty="0"/>
                <a:t>Up</a:t>
              </a:r>
              <a:endParaRPr lang="ko-KR" altLang="en-US" dirty="0"/>
            </a:p>
          </p:txBody>
        </p:sp>
        <p:sp>
          <p:nvSpPr>
            <p:cNvPr id="44" name="TextBox 43">
              <a:extLst>
                <a:ext uri="{FF2B5EF4-FFF2-40B4-BE49-F238E27FC236}">
                  <a16:creationId xmlns:a16="http://schemas.microsoft.com/office/drawing/2014/main" id="{A7C23B8D-B163-4825-9DD2-EC49D76D3FE7}"/>
                </a:ext>
              </a:extLst>
            </p:cNvPr>
            <p:cNvSpPr txBox="1"/>
            <p:nvPr/>
          </p:nvSpPr>
          <p:spPr>
            <a:xfrm>
              <a:off x="9214143" y="4963649"/>
              <a:ext cx="956993" cy="369332"/>
            </a:xfrm>
            <a:prstGeom prst="rect">
              <a:avLst/>
            </a:prstGeom>
            <a:noFill/>
          </p:spPr>
          <p:txBody>
            <a:bodyPr wrap="none" rtlCol="0">
              <a:spAutoFit/>
            </a:bodyPr>
            <a:lstStyle/>
            <a:p>
              <a:r>
                <a:rPr lang="en-US" altLang="ko-KR" dirty="0"/>
                <a:t>Bottom</a:t>
              </a:r>
              <a:endParaRPr lang="ko-KR" altLang="en-US" dirty="0"/>
            </a:p>
          </p:txBody>
        </p:sp>
      </p:grpSp>
      <p:sp>
        <p:nvSpPr>
          <p:cNvPr id="66" name="자유형: 도형 65">
            <a:extLst>
              <a:ext uri="{FF2B5EF4-FFF2-40B4-BE49-F238E27FC236}">
                <a16:creationId xmlns:a16="http://schemas.microsoft.com/office/drawing/2014/main" id="{D956E386-2F80-43B5-97E9-112DAB5E2DFD}"/>
              </a:ext>
            </a:extLst>
          </p:cNvPr>
          <p:cNvSpPr/>
          <p:nvPr/>
        </p:nvSpPr>
        <p:spPr>
          <a:xfrm>
            <a:off x="5449613" y="2378333"/>
            <a:ext cx="723207" cy="216255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6771997" y="3104933"/>
            <a:ext cx="2162548" cy="709353"/>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9527046" y="2269380"/>
            <a:ext cx="720435" cy="214714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a:extLst>
              <a:ext uri="{FF2B5EF4-FFF2-40B4-BE49-F238E27FC236}">
                <a16:creationId xmlns:a16="http://schemas.microsoft.com/office/drawing/2014/main" id="{30CD78D9-006B-440E-AF99-2665A53AF0AB}"/>
              </a:ext>
            </a:extLst>
          </p:cNvPr>
          <p:cNvSpPr txBox="1"/>
          <p:nvPr/>
        </p:nvSpPr>
        <p:spPr>
          <a:xfrm>
            <a:off x="2429308" y="5781969"/>
            <a:ext cx="877163" cy="369332"/>
          </a:xfrm>
          <a:prstGeom prst="rect">
            <a:avLst/>
          </a:prstGeom>
          <a:noFill/>
        </p:spPr>
        <p:txBody>
          <a:bodyPr wrap="none" rtlCol="0">
            <a:spAutoFit/>
          </a:bodyPr>
          <a:lstStyle/>
          <a:p>
            <a:r>
              <a:rPr lang="ko-KR" altLang="en-US" dirty="0"/>
              <a:t>제자리</a:t>
            </a:r>
          </a:p>
        </p:txBody>
      </p:sp>
      <p:sp>
        <p:nvSpPr>
          <p:cNvPr id="74" name="TextBox 73">
            <a:extLst>
              <a:ext uri="{FF2B5EF4-FFF2-40B4-BE49-F238E27FC236}">
                <a16:creationId xmlns:a16="http://schemas.microsoft.com/office/drawing/2014/main" id="{36EFB30A-F41F-4C20-9478-2B37B22323C2}"/>
              </a:ext>
            </a:extLst>
          </p:cNvPr>
          <p:cNvSpPr txBox="1"/>
          <p:nvPr/>
        </p:nvSpPr>
        <p:spPr>
          <a:xfrm>
            <a:off x="5305512" y="4858373"/>
            <a:ext cx="877163" cy="369332"/>
          </a:xfrm>
          <a:prstGeom prst="rect">
            <a:avLst/>
          </a:prstGeom>
          <a:noFill/>
        </p:spPr>
        <p:txBody>
          <a:bodyPr wrap="none" rtlCol="0">
            <a:spAutoFit/>
          </a:bodyPr>
          <a:lstStyle/>
          <a:p>
            <a:r>
              <a:rPr lang="ko-KR" altLang="en-US" dirty="0"/>
              <a:t>앞으로</a:t>
            </a:r>
          </a:p>
        </p:txBody>
      </p:sp>
      <p:sp>
        <p:nvSpPr>
          <p:cNvPr id="77" name="TextBox 76">
            <a:extLst>
              <a:ext uri="{FF2B5EF4-FFF2-40B4-BE49-F238E27FC236}">
                <a16:creationId xmlns:a16="http://schemas.microsoft.com/office/drawing/2014/main" id="{320AA084-F489-40D1-8575-565D0EA7C19D}"/>
              </a:ext>
            </a:extLst>
          </p:cNvPr>
          <p:cNvSpPr txBox="1"/>
          <p:nvPr/>
        </p:nvSpPr>
        <p:spPr>
          <a:xfrm>
            <a:off x="7414689" y="4858373"/>
            <a:ext cx="877163" cy="369332"/>
          </a:xfrm>
          <a:prstGeom prst="rect">
            <a:avLst/>
          </a:prstGeom>
          <a:noFill/>
        </p:spPr>
        <p:txBody>
          <a:bodyPr wrap="none" rtlCol="0">
            <a:spAutoFit/>
          </a:bodyPr>
          <a:lstStyle/>
          <a:p>
            <a:r>
              <a:rPr lang="ko-KR" altLang="en-US" dirty="0"/>
              <a:t>오른쪽</a:t>
            </a:r>
          </a:p>
        </p:txBody>
      </p:sp>
      <p:sp>
        <p:nvSpPr>
          <p:cNvPr id="78" name="TextBox 77">
            <a:extLst>
              <a:ext uri="{FF2B5EF4-FFF2-40B4-BE49-F238E27FC236}">
                <a16:creationId xmlns:a16="http://schemas.microsoft.com/office/drawing/2014/main" id="{7FBDF1DD-9E2C-4027-857E-43C706380289}"/>
              </a:ext>
            </a:extLst>
          </p:cNvPr>
          <p:cNvSpPr txBox="1"/>
          <p:nvPr/>
        </p:nvSpPr>
        <p:spPr>
          <a:xfrm>
            <a:off x="9049670" y="4858373"/>
            <a:ext cx="1963999" cy="369332"/>
          </a:xfrm>
          <a:prstGeom prst="rect">
            <a:avLst/>
          </a:prstGeom>
          <a:noFill/>
        </p:spPr>
        <p:txBody>
          <a:bodyPr wrap="none" rtlCol="0">
            <a:spAutoFit/>
          </a:bodyPr>
          <a:lstStyle/>
          <a:p>
            <a:r>
              <a:rPr lang="ko-KR" altLang="en-US" dirty="0"/>
              <a:t>왼쪽 앞 사선으로</a:t>
            </a:r>
          </a:p>
        </p:txBody>
      </p:sp>
    </p:spTree>
    <p:extLst>
      <p:ext uri="{BB962C8B-B14F-4D97-AF65-F5344CB8AC3E}">
        <p14:creationId xmlns:p14="http://schemas.microsoft.com/office/powerpoint/2010/main" val="149248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방향기호</a:t>
            </a:r>
          </a:p>
        </p:txBody>
      </p:sp>
      <p:sp>
        <p:nvSpPr>
          <p:cNvPr id="13" name="직사각형 12">
            <a:extLst>
              <a:ext uri="{FF2B5EF4-FFF2-40B4-BE49-F238E27FC236}">
                <a16:creationId xmlns:a16="http://schemas.microsoft.com/office/drawing/2014/main" id="{23764245-6196-42A2-9B27-0708CC906DD6}"/>
              </a:ext>
            </a:extLst>
          </p:cNvPr>
          <p:cNvSpPr/>
          <p:nvPr/>
        </p:nvSpPr>
        <p:spPr>
          <a:xfrm>
            <a:off x="1064029" y="1549272"/>
            <a:ext cx="3607723" cy="47850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3CBDEC7-9B27-42C8-B687-B0632FFA1DB9}"/>
              </a:ext>
            </a:extLst>
          </p:cNvPr>
          <p:cNvGrpSpPr/>
          <p:nvPr/>
        </p:nvGrpSpPr>
        <p:grpSpPr>
          <a:xfrm>
            <a:off x="1606834" y="2179166"/>
            <a:ext cx="2522111" cy="3666656"/>
            <a:chOff x="6355068" y="1155522"/>
            <a:chExt cx="2522111" cy="3666656"/>
          </a:xfrm>
        </p:grpSpPr>
        <p:sp>
          <p:nvSpPr>
            <p:cNvPr id="66" name="자유형: 도형 65">
              <a:extLst>
                <a:ext uri="{FF2B5EF4-FFF2-40B4-BE49-F238E27FC236}">
                  <a16:creationId xmlns:a16="http://schemas.microsoft.com/office/drawing/2014/main" id="{D956E386-2F80-43B5-97E9-112DAB5E2DFD}"/>
                </a:ext>
              </a:extLst>
            </p:cNvPr>
            <p:cNvSpPr/>
            <p:nvPr/>
          </p:nvSpPr>
          <p:spPr>
            <a:xfrm>
              <a:off x="7299045" y="1155522"/>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8391871" y="286258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6922148" y="1886401"/>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E72E604-0FE3-40DE-89D5-A29D57B45B2C}"/>
                </a:ext>
              </a:extLst>
            </p:cNvPr>
            <p:cNvSpPr/>
            <p:nvPr/>
          </p:nvSpPr>
          <p:spPr>
            <a:xfrm>
              <a:off x="7493912" y="2612073"/>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이등변 삼각형 25">
              <a:extLst>
                <a:ext uri="{FF2B5EF4-FFF2-40B4-BE49-F238E27FC236}">
                  <a16:creationId xmlns:a16="http://schemas.microsoft.com/office/drawing/2014/main" id="{150C652F-9DCE-42AA-A0E3-3F429F7057CB}"/>
                </a:ext>
              </a:extLst>
            </p:cNvPr>
            <p:cNvSpPr/>
            <p:nvPr/>
          </p:nvSpPr>
          <p:spPr>
            <a:xfrm rot="16200000">
              <a:off x="6109500" y="286258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6">
              <a:extLst>
                <a:ext uri="{FF2B5EF4-FFF2-40B4-BE49-F238E27FC236}">
                  <a16:creationId xmlns:a16="http://schemas.microsoft.com/office/drawing/2014/main" id="{73F20EDA-9C21-4413-B9C1-CCBBC43F66D5}"/>
                </a:ext>
              </a:extLst>
            </p:cNvPr>
            <p:cNvSpPr/>
            <p:nvPr/>
          </p:nvSpPr>
          <p:spPr>
            <a:xfrm flipH="1">
              <a:off x="7692524" y="1155522"/>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도형 27">
              <a:extLst>
                <a:ext uri="{FF2B5EF4-FFF2-40B4-BE49-F238E27FC236}">
                  <a16:creationId xmlns:a16="http://schemas.microsoft.com/office/drawing/2014/main" id="{8472C090-E617-4531-9B3F-77CE5ADDB2FF}"/>
                </a:ext>
              </a:extLst>
            </p:cNvPr>
            <p:cNvSpPr/>
            <p:nvPr/>
          </p:nvSpPr>
          <p:spPr>
            <a:xfrm flipH="1">
              <a:off x="8065675" y="1886401"/>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도형 28">
              <a:extLst>
                <a:ext uri="{FF2B5EF4-FFF2-40B4-BE49-F238E27FC236}">
                  <a16:creationId xmlns:a16="http://schemas.microsoft.com/office/drawing/2014/main" id="{0001B829-BC5D-4CE1-AB40-42E41A99FEF6}"/>
                </a:ext>
              </a:extLst>
            </p:cNvPr>
            <p:cNvSpPr/>
            <p:nvPr/>
          </p:nvSpPr>
          <p:spPr>
            <a:xfrm rot="10800000">
              <a:off x="7688778" y="409129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도형 29">
              <a:extLst>
                <a:ext uri="{FF2B5EF4-FFF2-40B4-BE49-F238E27FC236}">
                  <a16:creationId xmlns:a16="http://schemas.microsoft.com/office/drawing/2014/main" id="{D3333958-30D0-4F31-92E4-6488D6575B01}"/>
                </a:ext>
              </a:extLst>
            </p:cNvPr>
            <p:cNvSpPr/>
            <p:nvPr/>
          </p:nvSpPr>
          <p:spPr>
            <a:xfrm rot="10800000">
              <a:off x="8066612" y="3365627"/>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65BA5165-D3DA-43AC-8D38-1C19B912B1D7}"/>
                </a:ext>
              </a:extLst>
            </p:cNvPr>
            <p:cNvSpPr/>
            <p:nvPr/>
          </p:nvSpPr>
          <p:spPr>
            <a:xfrm rot="10800000" flipH="1">
              <a:off x="7299982" y="4091299"/>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C47B8F63-2F42-4B59-B023-5C60DAD7E2EF}"/>
                </a:ext>
              </a:extLst>
            </p:cNvPr>
            <p:cNvSpPr/>
            <p:nvPr/>
          </p:nvSpPr>
          <p:spPr>
            <a:xfrm rot="10800000" flipH="1">
              <a:off x="6922148" y="3365627"/>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자유형: 도형 35">
            <a:extLst>
              <a:ext uri="{FF2B5EF4-FFF2-40B4-BE49-F238E27FC236}">
                <a16:creationId xmlns:a16="http://schemas.microsoft.com/office/drawing/2014/main" id="{B35C33F6-32C2-4F5E-8B39-322D92FD1D2A}"/>
              </a:ext>
            </a:extLst>
          </p:cNvPr>
          <p:cNvSpPr/>
          <p:nvPr/>
        </p:nvSpPr>
        <p:spPr>
          <a:xfrm>
            <a:off x="6317414" y="1569488"/>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이등변 삼각형 36">
            <a:extLst>
              <a:ext uri="{FF2B5EF4-FFF2-40B4-BE49-F238E27FC236}">
                <a16:creationId xmlns:a16="http://schemas.microsoft.com/office/drawing/2014/main" id="{83517095-A0B0-4CC3-99E8-50AD23BCA5B9}"/>
              </a:ext>
            </a:extLst>
          </p:cNvPr>
          <p:cNvSpPr/>
          <p:nvPr/>
        </p:nvSpPr>
        <p:spPr>
          <a:xfrm rot="5400000">
            <a:off x="8407382" y="300887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44">
            <a:extLst>
              <a:ext uri="{FF2B5EF4-FFF2-40B4-BE49-F238E27FC236}">
                <a16:creationId xmlns:a16="http://schemas.microsoft.com/office/drawing/2014/main" id="{FC03135E-B4F3-4CC3-B08D-F37E2D0E4162}"/>
              </a:ext>
            </a:extLst>
          </p:cNvPr>
          <p:cNvSpPr/>
          <p:nvPr/>
        </p:nvSpPr>
        <p:spPr>
          <a:xfrm>
            <a:off x="6353401" y="3913228"/>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584341C5-9D64-43BA-A67A-54DB257C6654}"/>
              </a:ext>
            </a:extLst>
          </p:cNvPr>
          <p:cNvSpPr/>
          <p:nvPr/>
        </p:nvSpPr>
        <p:spPr>
          <a:xfrm>
            <a:off x="6461786" y="591200"/>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이등변 삼각형 47">
            <a:extLst>
              <a:ext uri="{FF2B5EF4-FFF2-40B4-BE49-F238E27FC236}">
                <a16:creationId xmlns:a16="http://schemas.microsoft.com/office/drawing/2014/main" id="{32D726CF-045A-4740-801D-0577B8B4C3D0}"/>
              </a:ext>
            </a:extLst>
          </p:cNvPr>
          <p:cNvSpPr/>
          <p:nvPr/>
        </p:nvSpPr>
        <p:spPr>
          <a:xfrm rot="16200000">
            <a:off x="6096348" y="3008877"/>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69B5216F-702F-4B23-80A4-2702F80F7035}"/>
              </a:ext>
            </a:extLst>
          </p:cNvPr>
          <p:cNvSpPr/>
          <p:nvPr/>
        </p:nvSpPr>
        <p:spPr>
          <a:xfrm flipH="1">
            <a:off x="6710893" y="1569488"/>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5CDD198F-B28E-4726-95CE-D00C1C3962A7}"/>
              </a:ext>
            </a:extLst>
          </p:cNvPr>
          <p:cNvSpPr/>
          <p:nvPr/>
        </p:nvSpPr>
        <p:spPr>
          <a:xfrm flipH="1">
            <a:off x="8695047" y="3941786"/>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도형 50">
            <a:extLst>
              <a:ext uri="{FF2B5EF4-FFF2-40B4-BE49-F238E27FC236}">
                <a16:creationId xmlns:a16="http://schemas.microsoft.com/office/drawing/2014/main" id="{649E1AC0-5914-47B2-9CB1-DDAFF6302A4C}"/>
              </a:ext>
            </a:extLst>
          </p:cNvPr>
          <p:cNvSpPr/>
          <p:nvPr/>
        </p:nvSpPr>
        <p:spPr>
          <a:xfrm rot="10800000">
            <a:off x="8874872" y="1566884"/>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도형 51">
            <a:extLst>
              <a:ext uri="{FF2B5EF4-FFF2-40B4-BE49-F238E27FC236}">
                <a16:creationId xmlns:a16="http://schemas.microsoft.com/office/drawing/2014/main" id="{880E8315-8D44-4091-ACDF-A41190942E01}"/>
              </a:ext>
            </a:extLst>
          </p:cNvPr>
          <p:cNvSpPr/>
          <p:nvPr/>
        </p:nvSpPr>
        <p:spPr>
          <a:xfrm rot="10800000">
            <a:off x="8652950" y="5362299"/>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도형 52">
            <a:extLst>
              <a:ext uri="{FF2B5EF4-FFF2-40B4-BE49-F238E27FC236}">
                <a16:creationId xmlns:a16="http://schemas.microsoft.com/office/drawing/2014/main" id="{E5FAB685-7407-4CFF-94EF-C80C235A61BD}"/>
              </a:ext>
            </a:extLst>
          </p:cNvPr>
          <p:cNvSpPr/>
          <p:nvPr/>
        </p:nvSpPr>
        <p:spPr>
          <a:xfrm rot="10800000" flipH="1">
            <a:off x="8486076" y="1566884"/>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도형 53">
            <a:extLst>
              <a:ext uri="{FF2B5EF4-FFF2-40B4-BE49-F238E27FC236}">
                <a16:creationId xmlns:a16="http://schemas.microsoft.com/office/drawing/2014/main" id="{E18C0D0D-A940-4EAF-B76A-8BA95399CAAD}"/>
              </a:ext>
            </a:extLst>
          </p:cNvPr>
          <p:cNvSpPr/>
          <p:nvPr/>
        </p:nvSpPr>
        <p:spPr>
          <a:xfrm rot="10800000" flipH="1">
            <a:off x="6341916" y="5362299"/>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890C204-B136-4470-9550-5AB7C1AF2F9D}"/>
              </a:ext>
            </a:extLst>
          </p:cNvPr>
          <p:cNvSpPr txBox="1"/>
          <p:nvPr/>
        </p:nvSpPr>
        <p:spPr>
          <a:xfrm>
            <a:off x="7040880" y="771973"/>
            <a:ext cx="877163" cy="369332"/>
          </a:xfrm>
          <a:prstGeom prst="rect">
            <a:avLst/>
          </a:prstGeom>
          <a:noFill/>
        </p:spPr>
        <p:txBody>
          <a:bodyPr wrap="none" rtlCol="0">
            <a:spAutoFit/>
          </a:bodyPr>
          <a:lstStyle/>
          <a:p>
            <a:r>
              <a:rPr lang="ko-KR" altLang="en-US" dirty="0"/>
              <a:t>제자리</a:t>
            </a:r>
          </a:p>
        </p:txBody>
      </p:sp>
      <p:sp>
        <p:nvSpPr>
          <p:cNvPr id="55" name="TextBox 54">
            <a:extLst>
              <a:ext uri="{FF2B5EF4-FFF2-40B4-BE49-F238E27FC236}">
                <a16:creationId xmlns:a16="http://schemas.microsoft.com/office/drawing/2014/main" id="{C562823A-1838-4BEE-851D-DC946BDD6821}"/>
              </a:ext>
            </a:extLst>
          </p:cNvPr>
          <p:cNvSpPr txBox="1"/>
          <p:nvPr/>
        </p:nvSpPr>
        <p:spPr>
          <a:xfrm>
            <a:off x="7040880" y="1780713"/>
            <a:ext cx="877163" cy="369332"/>
          </a:xfrm>
          <a:prstGeom prst="rect">
            <a:avLst/>
          </a:prstGeom>
          <a:noFill/>
        </p:spPr>
        <p:txBody>
          <a:bodyPr wrap="none" rtlCol="0">
            <a:spAutoFit/>
          </a:bodyPr>
          <a:lstStyle/>
          <a:p>
            <a:r>
              <a:rPr lang="ko-KR" altLang="en-US" dirty="0"/>
              <a:t>앞으로</a:t>
            </a:r>
          </a:p>
        </p:txBody>
      </p:sp>
      <p:sp>
        <p:nvSpPr>
          <p:cNvPr id="56" name="TextBox 55">
            <a:extLst>
              <a:ext uri="{FF2B5EF4-FFF2-40B4-BE49-F238E27FC236}">
                <a16:creationId xmlns:a16="http://schemas.microsoft.com/office/drawing/2014/main" id="{59435731-5BFB-40DA-8625-65C296B58FB8}"/>
              </a:ext>
            </a:extLst>
          </p:cNvPr>
          <p:cNvSpPr txBox="1"/>
          <p:nvPr/>
        </p:nvSpPr>
        <p:spPr>
          <a:xfrm>
            <a:off x="9293849" y="1780713"/>
            <a:ext cx="646331" cy="369332"/>
          </a:xfrm>
          <a:prstGeom prst="rect">
            <a:avLst/>
          </a:prstGeom>
          <a:noFill/>
        </p:spPr>
        <p:txBody>
          <a:bodyPr wrap="none" rtlCol="0">
            <a:spAutoFit/>
          </a:bodyPr>
          <a:lstStyle/>
          <a:p>
            <a:r>
              <a:rPr lang="ko-KR" altLang="en-US" dirty="0"/>
              <a:t>뒤로</a:t>
            </a:r>
          </a:p>
        </p:txBody>
      </p:sp>
      <p:sp>
        <p:nvSpPr>
          <p:cNvPr id="57" name="TextBox 56">
            <a:extLst>
              <a:ext uri="{FF2B5EF4-FFF2-40B4-BE49-F238E27FC236}">
                <a16:creationId xmlns:a16="http://schemas.microsoft.com/office/drawing/2014/main" id="{A45BC7A0-D6D6-4203-A802-48A16C9C57D4}"/>
              </a:ext>
            </a:extLst>
          </p:cNvPr>
          <p:cNvSpPr txBox="1"/>
          <p:nvPr/>
        </p:nvSpPr>
        <p:spPr>
          <a:xfrm>
            <a:off x="6833130" y="2910045"/>
            <a:ext cx="646331" cy="369332"/>
          </a:xfrm>
          <a:prstGeom prst="rect">
            <a:avLst/>
          </a:prstGeom>
          <a:noFill/>
        </p:spPr>
        <p:txBody>
          <a:bodyPr wrap="none" rtlCol="0">
            <a:spAutoFit/>
          </a:bodyPr>
          <a:lstStyle/>
          <a:p>
            <a:r>
              <a:rPr lang="ko-KR" altLang="en-US"/>
              <a:t>왼쪽</a:t>
            </a:r>
            <a:endParaRPr lang="ko-KR" altLang="en-US" dirty="0"/>
          </a:p>
        </p:txBody>
      </p:sp>
      <p:sp>
        <p:nvSpPr>
          <p:cNvPr id="58" name="TextBox 57">
            <a:extLst>
              <a:ext uri="{FF2B5EF4-FFF2-40B4-BE49-F238E27FC236}">
                <a16:creationId xmlns:a16="http://schemas.microsoft.com/office/drawing/2014/main" id="{1AFEAE19-E834-4107-BD7A-3F3A5ED49F7D}"/>
              </a:ext>
            </a:extLst>
          </p:cNvPr>
          <p:cNvSpPr txBox="1"/>
          <p:nvPr/>
        </p:nvSpPr>
        <p:spPr>
          <a:xfrm>
            <a:off x="9106545" y="2910045"/>
            <a:ext cx="877163" cy="369332"/>
          </a:xfrm>
          <a:prstGeom prst="rect">
            <a:avLst/>
          </a:prstGeom>
          <a:noFill/>
        </p:spPr>
        <p:txBody>
          <a:bodyPr wrap="none" rtlCol="0">
            <a:spAutoFit/>
          </a:bodyPr>
          <a:lstStyle/>
          <a:p>
            <a:r>
              <a:rPr lang="ko-KR" altLang="en-US" dirty="0"/>
              <a:t>오른쪽</a:t>
            </a:r>
          </a:p>
        </p:txBody>
      </p:sp>
      <p:sp>
        <p:nvSpPr>
          <p:cNvPr id="59" name="TextBox 58">
            <a:extLst>
              <a:ext uri="{FF2B5EF4-FFF2-40B4-BE49-F238E27FC236}">
                <a16:creationId xmlns:a16="http://schemas.microsoft.com/office/drawing/2014/main" id="{2C8B3974-B07B-444A-A7E8-8C9344308871}"/>
              </a:ext>
            </a:extLst>
          </p:cNvPr>
          <p:cNvSpPr txBox="1"/>
          <p:nvPr/>
        </p:nvSpPr>
        <p:spPr>
          <a:xfrm>
            <a:off x="6830763" y="4175839"/>
            <a:ext cx="1502334" cy="369332"/>
          </a:xfrm>
          <a:prstGeom prst="rect">
            <a:avLst/>
          </a:prstGeom>
          <a:noFill/>
        </p:spPr>
        <p:txBody>
          <a:bodyPr wrap="none" rtlCol="0">
            <a:spAutoFit/>
          </a:bodyPr>
          <a:lstStyle/>
          <a:p>
            <a:r>
              <a:rPr lang="ko-KR" altLang="en-US"/>
              <a:t>왼쪽 사선 앞</a:t>
            </a:r>
            <a:endParaRPr lang="ko-KR" altLang="en-US" dirty="0"/>
          </a:p>
        </p:txBody>
      </p:sp>
      <p:sp>
        <p:nvSpPr>
          <p:cNvPr id="60" name="TextBox 59">
            <a:extLst>
              <a:ext uri="{FF2B5EF4-FFF2-40B4-BE49-F238E27FC236}">
                <a16:creationId xmlns:a16="http://schemas.microsoft.com/office/drawing/2014/main" id="{198631E5-8AD2-4DE5-8CB1-D0E7423D69B2}"/>
              </a:ext>
            </a:extLst>
          </p:cNvPr>
          <p:cNvSpPr txBox="1"/>
          <p:nvPr/>
        </p:nvSpPr>
        <p:spPr>
          <a:xfrm>
            <a:off x="9082832" y="4175839"/>
            <a:ext cx="1733167" cy="369332"/>
          </a:xfrm>
          <a:prstGeom prst="rect">
            <a:avLst/>
          </a:prstGeom>
          <a:noFill/>
        </p:spPr>
        <p:txBody>
          <a:bodyPr wrap="none" rtlCol="0">
            <a:spAutoFit/>
          </a:bodyPr>
          <a:lstStyle/>
          <a:p>
            <a:r>
              <a:rPr lang="ko-KR" altLang="en-US" dirty="0"/>
              <a:t>오른쪽 사선 앞</a:t>
            </a:r>
          </a:p>
        </p:txBody>
      </p:sp>
      <p:sp>
        <p:nvSpPr>
          <p:cNvPr id="61" name="TextBox 60">
            <a:extLst>
              <a:ext uri="{FF2B5EF4-FFF2-40B4-BE49-F238E27FC236}">
                <a16:creationId xmlns:a16="http://schemas.microsoft.com/office/drawing/2014/main" id="{0B6A5541-FACF-46D4-BAD6-BC1A0B8B54FD}"/>
              </a:ext>
            </a:extLst>
          </p:cNvPr>
          <p:cNvSpPr txBox="1"/>
          <p:nvPr/>
        </p:nvSpPr>
        <p:spPr>
          <a:xfrm>
            <a:off x="9082832" y="5480382"/>
            <a:ext cx="1733167" cy="369332"/>
          </a:xfrm>
          <a:prstGeom prst="rect">
            <a:avLst/>
          </a:prstGeom>
          <a:noFill/>
        </p:spPr>
        <p:txBody>
          <a:bodyPr wrap="none" rtlCol="0">
            <a:spAutoFit/>
          </a:bodyPr>
          <a:lstStyle/>
          <a:p>
            <a:r>
              <a:rPr lang="ko-KR" altLang="en-US" dirty="0"/>
              <a:t>오른쪽 </a:t>
            </a:r>
            <a:r>
              <a:rPr lang="ko-KR" altLang="en-US"/>
              <a:t>사선 뒤</a:t>
            </a:r>
            <a:endParaRPr lang="ko-KR" altLang="en-US" dirty="0"/>
          </a:p>
        </p:txBody>
      </p:sp>
      <p:sp>
        <p:nvSpPr>
          <p:cNvPr id="62" name="TextBox 61">
            <a:extLst>
              <a:ext uri="{FF2B5EF4-FFF2-40B4-BE49-F238E27FC236}">
                <a16:creationId xmlns:a16="http://schemas.microsoft.com/office/drawing/2014/main" id="{CD9219E2-111F-4576-B463-21FD6F31BA6D}"/>
              </a:ext>
            </a:extLst>
          </p:cNvPr>
          <p:cNvSpPr txBox="1"/>
          <p:nvPr/>
        </p:nvSpPr>
        <p:spPr>
          <a:xfrm>
            <a:off x="6868477" y="5480382"/>
            <a:ext cx="1502334" cy="369332"/>
          </a:xfrm>
          <a:prstGeom prst="rect">
            <a:avLst/>
          </a:prstGeom>
          <a:noFill/>
        </p:spPr>
        <p:txBody>
          <a:bodyPr wrap="none" rtlCol="0">
            <a:spAutoFit/>
          </a:bodyPr>
          <a:lstStyle/>
          <a:p>
            <a:r>
              <a:rPr lang="ko-KR" altLang="en-US" dirty="0"/>
              <a:t>왼쪽 사선 뒤</a:t>
            </a:r>
          </a:p>
        </p:txBody>
      </p:sp>
    </p:spTree>
    <p:extLst>
      <p:ext uri="{BB962C8B-B14F-4D97-AF65-F5344CB8AC3E}">
        <p14:creationId xmlns:p14="http://schemas.microsoft.com/office/powerpoint/2010/main" val="101147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AE341C-8D34-4A2A-81C6-DC31BF62B2D9}"/>
              </a:ext>
            </a:extLst>
          </p:cNvPr>
          <p:cNvSpPr>
            <a:spLocks noGrp="1"/>
          </p:cNvSpPr>
          <p:nvPr>
            <p:ph type="title"/>
          </p:nvPr>
        </p:nvSpPr>
        <p:spPr/>
        <p:txBody>
          <a:bodyPr/>
          <a:lstStyle/>
          <a:p>
            <a:r>
              <a:rPr lang="ko-KR" altLang="en-US" dirty="0"/>
              <a:t>높낮이</a:t>
            </a:r>
          </a:p>
        </p:txBody>
      </p:sp>
      <p:sp>
        <p:nvSpPr>
          <p:cNvPr id="13" name="직사각형 12">
            <a:extLst>
              <a:ext uri="{FF2B5EF4-FFF2-40B4-BE49-F238E27FC236}">
                <a16:creationId xmlns:a16="http://schemas.microsoft.com/office/drawing/2014/main" id="{23764245-6196-42A2-9B27-0708CC906DD6}"/>
              </a:ext>
            </a:extLst>
          </p:cNvPr>
          <p:cNvSpPr/>
          <p:nvPr/>
        </p:nvSpPr>
        <p:spPr>
          <a:xfrm>
            <a:off x="1064029" y="1549272"/>
            <a:ext cx="3607723" cy="47850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E7BA345-4734-4314-A96D-F8141F211444}"/>
              </a:ext>
            </a:extLst>
          </p:cNvPr>
          <p:cNvGrpSpPr/>
          <p:nvPr/>
        </p:nvGrpSpPr>
        <p:grpSpPr>
          <a:xfrm>
            <a:off x="1606834" y="2179166"/>
            <a:ext cx="2522111" cy="3666656"/>
            <a:chOff x="1606834" y="2179166"/>
            <a:chExt cx="2522111" cy="3666656"/>
          </a:xfrm>
        </p:grpSpPr>
        <p:sp>
          <p:nvSpPr>
            <p:cNvPr id="66" name="자유형: 도형 65">
              <a:extLst>
                <a:ext uri="{FF2B5EF4-FFF2-40B4-BE49-F238E27FC236}">
                  <a16:creationId xmlns:a16="http://schemas.microsoft.com/office/drawing/2014/main" id="{D956E386-2F80-43B5-97E9-112DAB5E2DFD}"/>
                </a:ext>
              </a:extLst>
            </p:cNvPr>
            <p:cNvSpPr/>
            <p:nvPr/>
          </p:nvSpPr>
          <p:spPr>
            <a:xfrm>
              <a:off x="2550811" y="2179166"/>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이등변 삼각형 66">
              <a:extLst>
                <a:ext uri="{FF2B5EF4-FFF2-40B4-BE49-F238E27FC236}">
                  <a16:creationId xmlns:a16="http://schemas.microsoft.com/office/drawing/2014/main" id="{A4DD4D55-7059-4BE8-A134-0D05CAB2ACBD}"/>
                </a:ext>
              </a:extLst>
            </p:cNvPr>
            <p:cNvSpPr/>
            <p:nvPr/>
          </p:nvSpPr>
          <p:spPr>
            <a:xfrm rot="5400000">
              <a:off x="3643637"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71">
              <a:extLst>
                <a:ext uri="{FF2B5EF4-FFF2-40B4-BE49-F238E27FC236}">
                  <a16:creationId xmlns:a16="http://schemas.microsoft.com/office/drawing/2014/main" id="{811E0E94-A5F5-46D4-A31C-F734A29C3261}"/>
                </a:ext>
              </a:extLst>
            </p:cNvPr>
            <p:cNvSpPr/>
            <p:nvPr/>
          </p:nvSpPr>
          <p:spPr>
            <a:xfrm>
              <a:off x="2173914" y="2910045"/>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3E72E604-0FE3-40DE-89D5-A29D57B45B2C}"/>
                </a:ext>
              </a:extLst>
            </p:cNvPr>
            <p:cNvSpPr/>
            <p:nvPr/>
          </p:nvSpPr>
          <p:spPr>
            <a:xfrm>
              <a:off x="2745678" y="3635717"/>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이등변 삼각형 25">
              <a:extLst>
                <a:ext uri="{FF2B5EF4-FFF2-40B4-BE49-F238E27FC236}">
                  <a16:creationId xmlns:a16="http://schemas.microsoft.com/office/drawing/2014/main" id="{150C652F-9DCE-42AA-A0E3-3F429F7057CB}"/>
                </a:ext>
              </a:extLst>
            </p:cNvPr>
            <p:cNvSpPr/>
            <p:nvPr/>
          </p:nvSpPr>
          <p:spPr>
            <a:xfrm rot="16200000">
              <a:off x="1361266"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6">
              <a:extLst>
                <a:ext uri="{FF2B5EF4-FFF2-40B4-BE49-F238E27FC236}">
                  <a16:creationId xmlns:a16="http://schemas.microsoft.com/office/drawing/2014/main" id="{73F20EDA-9C21-4413-B9C1-CCBBC43F66D5}"/>
                </a:ext>
              </a:extLst>
            </p:cNvPr>
            <p:cNvSpPr/>
            <p:nvPr/>
          </p:nvSpPr>
          <p:spPr>
            <a:xfrm flipH="1">
              <a:off x="2944290" y="2179166"/>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도형 27">
              <a:extLst>
                <a:ext uri="{FF2B5EF4-FFF2-40B4-BE49-F238E27FC236}">
                  <a16:creationId xmlns:a16="http://schemas.microsoft.com/office/drawing/2014/main" id="{8472C090-E617-4531-9B3F-77CE5ADDB2FF}"/>
                </a:ext>
              </a:extLst>
            </p:cNvPr>
            <p:cNvSpPr/>
            <p:nvPr/>
          </p:nvSpPr>
          <p:spPr>
            <a:xfrm flipH="1">
              <a:off x="3317441" y="2910045"/>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도형 28">
              <a:extLst>
                <a:ext uri="{FF2B5EF4-FFF2-40B4-BE49-F238E27FC236}">
                  <a16:creationId xmlns:a16="http://schemas.microsoft.com/office/drawing/2014/main" id="{0001B829-BC5D-4CE1-AB40-42E41A99FEF6}"/>
                </a:ext>
              </a:extLst>
            </p:cNvPr>
            <p:cNvSpPr/>
            <p:nvPr/>
          </p:nvSpPr>
          <p:spPr>
            <a:xfrm rot="10800000">
              <a:off x="2940544" y="5114943"/>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도형 29">
              <a:extLst>
                <a:ext uri="{FF2B5EF4-FFF2-40B4-BE49-F238E27FC236}">
                  <a16:creationId xmlns:a16="http://schemas.microsoft.com/office/drawing/2014/main" id="{D3333958-30D0-4F31-92E4-6488D6575B01}"/>
                </a:ext>
              </a:extLst>
            </p:cNvPr>
            <p:cNvSpPr/>
            <p:nvPr/>
          </p:nvSpPr>
          <p:spPr>
            <a:xfrm rot="10800000">
              <a:off x="3318378" y="4389271"/>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65BA5165-D3DA-43AC-8D38-1C19B912B1D7}"/>
                </a:ext>
              </a:extLst>
            </p:cNvPr>
            <p:cNvSpPr/>
            <p:nvPr/>
          </p:nvSpPr>
          <p:spPr>
            <a:xfrm rot="10800000" flipH="1">
              <a:off x="2551748" y="5114943"/>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C47B8F63-2F42-4B59-B023-5C60DAD7E2EF}"/>
                </a:ext>
              </a:extLst>
            </p:cNvPr>
            <p:cNvSpPr/>
            <p:nvPr/>
          </p:nvSpPr>
          <p:spPr>
            <a:xfrm rot="10800000" flipH="1">
              <a:off x="2173914" y="4389271"/>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6" name="직사각형 45">
            <a:extLst>
              <a:ext uri="{FF2B5EF4-FFF2-40B4-BE49-F238E27FC236}">
                <a16:creationId xmlns:a16="http://schemas.microsoft.com/office/drawing/2014/main" id="{584341C5-9D64-43BA-A67A-54DB257C6654}"/>
              </a:ext>
            </a:extLst>
          </p:cNvPr>
          <p:cNvSpPr/>
          <p:nvPr/>
        </p:nvSpPr>
        <p:spPr>
          <a:xfrm>
            <a:off x="5547386" y="1569488"/>
            <a:ext cx="244423" cy="730879"/>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890C204-B136-4470-9550-5AB7C1AF2F9D}"/>
              </a:ext>
            </a:extLst>
          </p:cNvPr>
          <p:cNvSpPr txBox="1"/>
          <p:nvPr/>
        </p:nvSpPr>
        <p:spPr>
          <a:xfrm>
            <a:off x="5074722" y="2478536"/>
            <a:ext cx="1189749" cy="369332"/>
          </a:xfrm>
          <a:prstGeom prst="rect">
            <a:avLst/>
          </a:prstGeom>
          <a:noFill/>
        </p:spPr>
        <p:txBody>
          <a:bodyPr wrap="none" rtlCol="0">
            <a:spAutoFit/>
          </a:bodyPr>
          <a:lstStyle/>
          <a:p>
            <a:r>
              <a:rPr lang="ko-KR" altLang="en-US"/>
              <a:t>높은 높이</a:t>
            </a:r>
            <a:endParaRPr lang="ko-KR" altLang="en-US" dirty="0"/>
          </a:p>
        </p:txBody>
      </p:sp>
      <p:sp>
        <p:nvSpPr>
          <p:cNvPr id="43" name="TextBox 42">
            <a:extLst>
              <a:ext uri="{FF2B5EF4-FFF2-40B4-BE49-F238E27FC236}">
                <a16:creationId xmlns:a16="http://schemas.microsoft.com/office/drawing/2014/main" id="{CAC72465-A65E-4A97-A52A-078FEBE7BB8A}"/>
              </a:ext>
            </a:extLst>
          </p:cNvPr>
          <p:cNvSpPr txBox="1"/>
          <p:nvPr/>
        </p:nvSpPr>
        <p:spPr>
          <a:xfrm>
            <a:off x="6545229" y="2478536"/>
            <a:ext cx="1189749" cy="369332"/>
          </a:xfrm>
          <a:prstGeom prst="rect">
            <a:avLst/>
          </a:prstGeom>
          <a:noFill/>
        </p:spPr>
        <p:txBody>
          <a:bodyPr wrap="none" rtlCol="0">
            <a:spAutoFit/>
          </a:bodyPr>
          <a:lstStyle/>
          <a:p>
            <a:r>
              <a:rPr lang="ko-KR" altLang="en-US" dirty="0"/>
              <a:t>중간 높이</a:t>
            </a:r>
          </a:p>
        </p:txBody>
      </p:sp>
      <p:sp>
        <p:nvSpPr>
          <p:cNvPr id="44" name="직사각형 43">
            <a:extLst>
              <a:ext uri="{FF2B5EF4-FFF2-40B4-BE49-F238E27FC236}">
                <a16:creationId xmlns:a16="http://schemas.microsoft.com/office/drawing/2014/main" id="{015E51F0-5A6B-45EB-A752-25686CD6825F}"/>
              </a:ext>
            </a:extLst>
          </p:cNvPr>
          <p:cNvSpPr/>
          <p:nvPr/>
        </p:nvSpPr>
        <p:spPr>
          <a:xfrm>
            <a:off x="8488400" y="1569488"/>
            <a:ext cx="244423" cy="730879"/>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913D1D49-6A98-488A-B581-4C90AEB87D50}"/>
              </a:ext>
            </a:extLst>
          </p:cNvPr>
          <p:cNvSpPr txBox="1"/>
          <p:nvPr/>
        </p:nvSpPr>
        <p:spPr>
          <a:xfrm>
            <a:off x="8015736" y="2478536"/>
            <a:ext cx="1189749" cy="369332"/>
          </a:xfrm>
          <a:prstGeom prst="rect">
            <a:avLst/>
          </a:prstGeom>
          <a:noFill/>
        </p:spPr>
        <p:txBody>
          <a:bodyPr wrap="none" rtlCol="0">
            <a:spAutoFit/>
          </a:bodyPr>
          <a:lstStyle/>
          <a:p>
            <a:r>
              <a:rPr lang="ko-KR" altLang="en-US" dirty="0"/>
              <a:t>낮은 높이</a:t>
            </a:r>
          </a:p>
        </p:txBody>
      </p:sp>
      <p:grpSp>
        <p:nvGrpSpPr>
          <p:cNvPr id="7" name="그룹 6">
            <a:extLst>
              <a:ext uri="{FF2B5EF4-FFF2-40B4-BE49-F238E27FC236}">
                <a16:creationId xmlns:a16="http://schemas.microsoft.com/office/drawing/2014/main" id="{3401210A-A708-47E9-9CD4-24D5D0BD473B}"/>
              </a:ext>
            </a:extLst>
          </p:cNvPr>
          <p:cNvGrpSpPr/>
          <p:nvPr/>
        </p:nvGrpSpPr>
        <p:grpSpPr>
          <a:xfrm>
            <a:off x="7017893" y="1569488"/>
            <a:ext cx="244423" cy="730879"/>
            <a:chOff x="7017893" y="1569488"/>
            <a:chExt cx="244423" cy="730879"/>
          </a:xfrm>
        </p:grpSpPr>
        <p:sp>
          <p:nvSpPr>
            <p:cNvPr id="42" name="직사각형 41">
              <a:extLst>
                <a:ext uri="{FF2B5EF4-FFF2-40B4-BE49-F238E27FC236}">
                  <a16:creationId xmlns:a16="http://schemas.microsoft.com/office/drawing/2014/main" id="{5156D790-F2E5-4559-AF7B-936FBA04010B}"/>
                </a:ext>
              </a:extLst>
            </p:cNvPr>
            <p:cNvSpPr/>
            <p:nvPr/>
          </p:nvSpPr>
          <p:spPr>
            <a:xfrm>
              <a:off x="7017893" y="1569488"/>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a:extLst>
                <a:ext uri="{FF2B5EF4-FFF2-40B4-BE49-F238E27FC236}">
                  <a16:creationId xmlns:a16="http://schemas.microsoft.com/office/drawing/2014/main" id="{DD71B151-FB71-4406-8A66-C75B56A3B83B}"/>
                </a:ext>
              </a:extLst>
            </p:cNvPr>
            <p:cNvSpPr/>
            <p:nvPr/>
          </p:nvSpPr>
          <p:spPr>
            <a:xfrm>
              <a:off x="7112111" y="1934810"/>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3" name="자유형: 도형 62">
            <a:extLst>
              <a:ext uri="{FF2B5EF4-FFF2-40B4-BE49-F238E27FC236}">
                <a16:creationId xmlns:a16="http://schemas.microsoft.com/office/drawing/2014/main" id="{3EDE79B9-DED3-49CE-8598-83E034E66E6A}"/>
              </a:ext>
            </a:extLst>
          </p:cNvPr>
          <p:cNvSpPr/>
          <p:nvPr/>
        </p:nvSpPr>
        <p:spPr>
          <a:xfrm>
            <a:off x="5547384"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자유형: 도형 64">
            <a:extLst>
              <a:ext uri="{FF2B5EF4-FFF2-40B4-BE49-F238E27FC236}">
                <a16:creationId xmlns:a16="http://schemas.microsoft.com/office/drawing/2014/main" id="{1CEB1805-A145-4E0C-8F80-A7476ACDB19B}"/>
              </a:ext>
            </a:extLst>
          </p:cNvPr>
          <p:cNvSpPr/>
          <p:nvPr/>
        </p:nvSpPr>
        <p:spPr>
          <a:xfrm>
            <a:off x="8488398"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F55AC4A-DFE5-4857-8791-C0F0B5A161B7}"/>
              </a:ext>
            </a:extLst>
          </p:cNvPr>
          <p:cNvGrpSpPr/>
          <p:nvPr/>
        </p:nvGrpSpPr>
        <p:grpSpPr>
          <a:xfrm>
            <a:off x="7017893" y="3296809"/>
            <a:ext cx="244423" cy="730879"/>
            <a:chOff x="7017893" y="3296809"/>
            <a:chExt cx="244423" cy="730879"/>
          </a:xfrm>
        </p:grpSpPr>
        <p:sp>
          <p:nvSpPr>
            <p:cNvPr id="64" name="자유형: 도형 63">
              <a:extLst>
                <a:ext uri="{FF2B5EF4-FFF2-40B4-BE49-F238E27FC236}">
                  <a16:creationId xmlns:a16="http://schemas.microsoft.com/office/drawing/2014/main" id="{0677B868-1F00-48A4-A33C-9DD35D4ABCF0}"/>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2ECCF4F3-1FA0-4C22-9EAE-575627A8E654}"/>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TextBox 68">
            <a:extLst>
              <a:ext uri="{FF2B5EF4-FFF2-40B4-BE49-F238E27FC236}">
                <a16:creationId xmlns:a16="http://schemas.microsoft.com/office/drawing/2014/main" id="{8FCDECCB-7763-4E9E-B54A-EDC1C23566FC}"/>
              </a:ext>
            </a:extLst>
          </p:cNvPr>
          <p:cNvSpPr txBox="1"/>
          <p:nvPr/>
        </p:nvSpPr>
        <p:spPr>
          <a:xfrm>
            <a:off x="5074722" y="4204605"/>
            <a:ext cx="1189749" cy="369332"/>
          </a:xfrm>
          <a:prstGeom prst="rect">
            <a:avLst/>
          </a:prstGeom>
          <a:noFill/>
        </p:spPr>
        <p:txBody>
          <a:bodyPr wrap="none" rtlCol="0">
            <a:spAutoFit/>
          </a:bodyPr>
          <a:lstStyle/>
          <a:p>
            <a:r>
              <a:rPr lang="ko-KR" altLang="en-US"/>
              <a:t>높은 높이</a:t>
            </a:r>
            <a:endParaRPr lang="ko-KR" altLang="en-US" dirty="0"/>
          </a:p>
        </p:txBody>
      </p:sp>
      <p:sp>
        <p:nvSpPr>
          <p:cNvPr id="70" name="TextBox 69">
            <a:extLst>
              <a:ext uri="{FF2B5EF4-FFF2-40B4-BE49-F238E27FC236}">
                <a16:creationId xmlns:a16="http://schemas.microsoft.com/office/drawing/2014/main" id="{15BFA0DC-CA20-4001-8931-2CA0BDA10EBC}"/>
              </a:ext>
            </a:extLst>
          </p:cNvPr>
          <p:cNvSpPr txBox="1"/>
          <p:nvPr/>
        </p:nvSpPr>
        <p:spPr>
          <a:xfrm>
            <a:off x="6545229" y="4204605"/>
            <a:ext cx="1189749" cy="369332"/>
          </a:xfrm>
          <a:prstGeom prst="rect">
            <a:avLst/>
          </a:prstGeom>
          <a:noFill/>
        </p:spPr>
        <p:txBody>
          <a:bodyPr wrap="none" rtlCol="0">
            <a:spAutoFit/>
          </a:bodyPr>
          <a:lstStyle/>
          <a:p>
            <a:r>
              <a:rPr lang="ko-KR" altLang="en-US" dirty="0"/>
              <a:t>중간 높이</a:t>
            </a:r>
          </a:p>
        </p:txBody>
      </p:sp>
      <p:sp>
        <p:nvSpPr>
          <p:cNvPr id="71" name="TextBox 70">
            <a:extLst>
              <a:ext uri="{FF2B5EF4-FFF2-40B4-BE49-F238E27FC236}">
                <a16:creationId xmlns:a16="http://schemas.microsoft.com/office/drawing/2014/main" id="{34A9A9AF-DD8A-4D07-9D5B-1DE2AADADD61}"/>
              </a:ext>
            </a:extLst>
          </p:cNvPr>
          <p:cNvSpPr txBox="1"/>
          <p:nvPr/>
        </p:nvSpPr>
        <p:spPr>
          <a:xfrm>
            <a:off x="8015736" y="4204605"/>
            <a:ext cx="1189749" cy="369332"/>
          </a:xfrm>
          <a:prstGeom prst="rect">
            <a:avLst/>
          </a:prstGeom>
          <a:noFill/>
        </p:spPr>
        <p:txBody>
          <a:bodyPr wrap="none" rtlCol="0">
            <a:spAutoFit/>
          </a:bodyPr>
          <a:lstStyle/>
          <a:p>
            <a:r>
              <a:rPr lang="ko-KR" altLang="en-US" dirty="0"/>
              <a:t>낮은 높이</a:t>
            </a:r>
          </a:p>
        </p:txBody>
      </p:sp>
      <p:sp>
        <p:nvSpPr>
          <p:cNvPr id="73" name="이등변 삼각형 72">
            <a:extLst>
              <a:ext uri="{FF2B5EF4-FFF2-40B4-BE49-F238E27FC236}">
                <a16:creationId xmlns:a16="http://schemas.microsoft.com/office/drawing/2014/main" id="{9B0B4793-861B-40C6-ABEA-8CA14C23CD58}"/>
              </a:ext>
            </a:extLst>
          </p:cNvPr>
          <p:cNvSpPr/>
          <p:nvPr/>
        </p:nvSpPr>
        <p:spPr>
          <a:xfrm rot="16200000">
            <a:off x="5243052" y="5264555"/>
            <a:ext cx="730876" cy="239740"/>
          </a:xfrm>
          <a:prstGeom prst="triangle">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이등변 삼각형 74">
            <a:extLst>
              <a:ext uri="{FF2B5EF4-FFF2-40B4-BE49-F238E27FC236}">
                <a16:creationId xmlns:a16="http://schemas.microsoft.com/office/drawing/2014/main" id="{178DF484-C84A-4642-957A-F5D681241540}"/>
              </a:ext>
            </a:extLst>
          </p:cNvPr>
          <p:cNvSpPr/>
          <p:nvPr/>
        </p:nvSpPr>
        <p:spPr>
          <a:xfrm rot="16200000">
            <a:off x="8240366" y="5264555"/>
            <a:ext cx="730876" cy="239740"/>
          </a:xfrm>
          <a:prstGeom prst="triangl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112DBBE0-B491-47E8-A069-B046FE6A3A39}"/>
              </a:ext>
            </a:extLst>
          </p:cNvPr>
          <p:cNvSpPr txBox="1"/>
          <p:nvPr/>
        </p:nvSpPr>
        <p:spPr>
          <a:xfrm>
            <a:off x="5074722" y="5930674"/>
            <a:ext cx="1189749" cy="369332"/>
          </a:xfrm>
          <a:prstGeom prst="rect">
            <a:avLst/>
          </a:prstGeom>
          <a:noFill/>
        </p:spPr>
        <p:txBody>
          <a:bodyPr wrap="none" rtlCol="0">
            <a:spAutoFit/>
          </a:bodyPr>
          <a:lstStyle/>
          <a:p>
            <a:r>
              <a:rPr lang="ko-KR" altLang="en-US"/>
              <a:t>높은 높이</a:t>
            </a:r>
            <a:endParaRPr lang="ko-KR" altLang="en-US" dirty="0"/>
          </a:p>
        </p:txBody>
      </p:sp>
      <p:sp>
        <p:nvSpPr>
          <p:cNvPr id="77" name="TextBox 76">
            <a:extLst>
              <a:ext uri="{FF2B5EF4-FFF2-40B4-BE49-F238E27FC236}">
                <a16:creationId xmlns:a16="http://schemas.microsoft.com/office/drawing/2014/main" id="{10F87278-E35C-411F-BBD3-C8ABEDFFC41B}"/>
              </a:ext>
            </a:extLst>
          </p:cNvPr>
          <p:cNvSpPr txBox="1"/>
          <p:nvPr/>
        </p:nvSpPr>
        <p:spPr>
          <a:xfrm>
            <a:off x="6545229" y="5930674"/>
            <a:ext cx="1189749" cy="369332"/>
          </a:xfrm>
          <a:prstGeom prst="rect">
            <a:avLst/>
          </a:prstGeom>
          <a:noFill/>
        </p:spPr>
        <p:txBody>
          <a:bodyPr wrap="none" rtlCol="0">
            <a:spAutoFit/>
          </a:bodyPr>
          <a:lstStyle/>
          <a:p>
            <a:r>
              <a:rPr lang="ko-KR" altLang="en-US" dirty="0"/>
              <a:t>중간 높이</a:t>
            </a:r>
          </a:p>
        </p:txBody>
      </p:sp>
      <p:sp>
        <p:nvSpPr>
          <p:cNvPr id="78" name="TextBox 77">
            <a:extLst>
              <a:ext uri="{FF2B5EF4-FFF2-40B4-BE49-F238E27FC236}">
                <a16:creationId xmlns:a16="http://schemas.microsoft.com/office/drawing/2014/main" id="{5C4F7E34-AE7C-424C-AADF-E921AFE82973}"/>
              </a:ext>
            </a:extLst>
          </p:cNvPr>
          <p:cNvSpPr txBox="1"/>
          <p:nvPr/>
        </p:nvSpPr>
        <p:spPr>
          <a:xfrm>
            <a:off x="8015736" y="5930674"/>
            <a:ext cx="1189749" cy="369332"/>
          </a:xfrm>
          <a:prstGeom prst="rect">
            <a:avLst/>
          </a:prstGeom>
          <a:noFill/>
        </p:spPr>
        <p:txBody>
          <a:bodyPr wrap="none" rtlCol="0">
            <a:spAutoFit/>
          </a:bodyPr>
          <a:lstStyle/>
          <a:p>
            <a:r>
              <a:rPr lang="ko-KR" altLang="en-US" dirty="0"/>
              <a:t>낮은 높이</a:t>
            </a:r>
          </a:p>
        </p:txBody>
      </p:sp>
      <p:grpSp>
        <p:nvGrpSpPr>
          <p:cNvPr id="9" name="그룹 8">
            <a:extLst>
              <a:ext uri="{FF2B5EF4-FFF2-40B4-BE49-F238E27FC236}">
                <a16:creationId xmlns:a16="http://schemas.microsoft.com/office/drawing/2014/main" id="{998E6011-3320-4DDB-8E62-F706260C2656}"/>
              </a:ext>
            </a:extLst>
          </p:cNvPr>
          <p:cNvGrpSpPr/>
          <p:nvPr/>
        </p:nvGrpSpPr>
        <p:grpSpPr>
          <a:xfrm>
            <a:off x="6992241" y="5018987"/>
            <a:ext cx="239740" cy="730876"/>
            <a:chOff x="6992241" y="5018987"/>
            <a:chExt cx="239740" cy="730876"/>
          </a:xfrm>
        </p:grpSpPr>
        <p:sp>
          <p:nvSpPr>
            <p:cNvPr id="74" name="이등변 삼각형 73">
              <a:extLst>
                <a:ext uri="{FF2B5EF4-FFF2-40B4-BE49-F238E27FC236}">
                  <a16:creationId xmlns:a16="http://schemas.microsoft.com/office/drawing/2014/main" id="{B2199A4D-B74A-49C0-9797-01377BEC1C82}"/>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A244536E-D30A-4852-8EE0-F1CBCE911DD1}"/>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3463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9986-56FE-4F15-BA22-7F4E8AC2DAEC}"/>
              </a:ext>
            </a:extLst>
          </p:cNvPr>
          <p:cNvSpPr>
            <a:spLocks noGrp="1"/>
          </p:cNvSpPr>
          <p:nvPr>
            <p:ph type="title"/>
          </p:nvPr>
        </p:nvSpPr>
        <p:spPr/>
        <p:txBody>
          <a:bodyPr/>
          <a:lstStyle/>
          <a:p>
            <a:r>
              <a:rPr lang="ko-KR" altLang="en-US" dirty="0"/>
              <a:t>모티브 </a:t>
            </a:r>
            <a:r>
              <a:rPr lang="ko-KR" altLang="en-US" dirty="0" err="1"/>
              <a:t>라이팅을</a:t>
            </a:r>
            <a:r>
              <a:rPr lang="ko-KR" altLang="en-US" dirty="0"/>
              <a:t> 통한 </a:t>
            </a:r>
            <a:r>
              <a:rPr lang="ko-KR" altLang="en-US" dirty="0" err="1"/>
              <a:t>움직임예시</a:t>
            </a:r>
            <a:endParaRPr lang="ko-KR" altLang="en-US" dirty="0"/>
          </a:p>
        </p:txBody>
      </p:sp>
      <p:grpSp>
        <p:nvGrpSpPr>
          <p:cNvPr id="4" name="그룹 3">
            <a:extLst>
              <a:ext uri="{FF2B5EF4-FFF2-40B4-BE49-F238E27FC236}">
                <a16:creationId xmlns:a16="http://schemas.microsoft.com/office/drawing/2014/main" id="{A2778AB1-586C-4AD9-8DA5-BCEFDA2E828D}"/>
              </a:ext>
            </a:extLst>
          </p:cNvPr>
          <p:cNvGrpSpPr/>
          <p:nvPr/>
        </p:nvGrpSpPr>
        <p:grpSpPr>
          <a:xfrm>
            <a:off x="5150966" y="2466725"/>
            <a:ext cx="1371599" cy="2571404"/>
            <a:chOff x="8237913" y="3333404"/>
            <a:chExt cx="1371599" cy="2571404"/>
          </a:xfrm>
        </p:grpSpPr>
        <p:grpSp>
          <p:nvGrpSpPr>
            <p:cNvPr id="5" name="그룹 4">
              <a:extLst>
                <a:ext uri="{FF2B5EF4-FFF2-40B4-BE49-F238E27FC236}">
                  <a16:creationId xmlns:a16="http://schemas.microsoft.com/office/drawing/2014/main" id="{6E8E7AF7-5E21-441C-89C6-B8EF3DB37ABF}"/>
                </a:ext>
              </a:extLst>
            </p:cNvPr>
            <p:cNvGrpSpPr/>
            <p:nvPr/>
          </p:nvGrpSpPr>
          <p:grpSpPr>
            <a:xfrm>
              <a:off x="8237913" y="5818910"/>
              <a:ext cx="1371599" cy="85898"/>
              <a:chOff x="8520545" y="5877098"/>
              <a:chExt cx="789709" cy="77585"/>
            </a:xfrm>
          </p:grpSpPr>
          <p:cxnSp>
            <p:nvCxnSpPr>
              <p:cNvPr id="7" name="직선 연결선 6">
                <a:extLst>
                  <a:ext uri="{FF2B5EF4-FFF2-40B4-BE49-F238E27FC236}">
                    <a16:creationId xmlns:a16="http://schemas.microsoft.com/office/drawing/2014/main" id="{F4933A15-AE56-45F5-AEEE-12288A7C01B5}"/>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1E6E813-658E-4362-B018-3681DFED7BAC}"/>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E5E4F2F-AFE8-4C49-85B5-DE7D61EB33B3}"/>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048B876C-91D2-4FA2-BE73-23E0D3C7B259}"/>
              </a:ext>
            </a:extLst>
          </p:cNvPr>
          <p:cNvGrpSpPr/>
          <p:nvPr/>
        </p:nvGrpSpPr>
        <p:grpSpPr>
          <a:xfrm>
            <a:off x="8083109" y="2466725"/>
            <a:ext cx="1371599" cy="2571404"/>
            <a:chOff x="8237913" y="3333404"/>
            <a:chExt cx="1371599" cy="2571404"/>
          </a:xfrm>
        </p:grpSpPr>
        <p:grpSp>
          <p:nvGrpSpPr>
            <p:cNvPr id="10" name="그룹 9">
              <a:extLst>
                <a:ext uri="{FF2B5EF4-FFF2-40B4-BE49-F238E27FC236}">
                  <a16:creationId xmlns:a16="http://schemas.microsoft.com/office/drawing/2014/main" id="{60C2F7C8-486E-4126-B4BC-89BFDE16FAD7}"/>
                </a:ext>
              </a:extLst>
            </p:cNvPr>
            <p:cNvGrpSpPr/>
            <p:nvPr/>
          </p:nvGrpSpPr>
          <p:grpSpPr>
            <a:xfrm>
              <a:off x="8237913" y="5818910"/>
              <a:ext cx="1371599" cy="85898"/>
              <a:chOff x="8520545" y="5877098"/>
              <a:chExt cx="789709" cy="77585"/>
            </a:xfrm>
          </p:grpSpPr>
          <p:cxnSp>
            <p:nvCxnSpPr>
              <p:cNvPr id="12" name="직선 연결선 11">
                <a:extLst>
                  <a:ext uri="{FF2B5EF4-FFF2-40B4-BE49-F238E27FC236}">
                    <a16:creationId xmlns:a16="http://schemas.microsoft.com/office/drawing/2014/main" id="{A2C4C56E-17D3-4421-A22F-4AFD534F4E6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7A8E73E-FDF0-4A41-9FD7-A71EF83B7BEB}"/>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E5B8AA52-9E00-44FD-8B6B-B925B966FD3C}"/>
                </a:ext>
              </a:extLst>
            </p:cNvPr>
            <p:cNvCxnSpPr/>
            <p:nvPr/>
          </p:nvCxnSpPr>
          <p:spPr>
            <a:xfrm flipV="1">
              <a:off x="8911244" y="3333404"/>
              <a:ext cx="0" cy="247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119E106-9AA3-49C1-B144-2DC152627681}"/>
              </a:ext>
            </a:extLst>
          </p:cNvPr>
          <p:cNvGrpSpPr/>
          <p:nvPr/>
        </p:nvGrpSpPr>
        <p:grpSpPr>
          <a:xfrm>
            <a:off x="2447420" y="4970099"/>
            <a:ext cx="1371599" cy="85898"/>
            <a:chOff x="8520545" y="5877098"/>
            <a:chExt cx="789709" cy="77585"/>
          </a:xfrm>
        </p:grpSpPr>
        <p:cxnSp>
          <p:nvCxnSpPr>
            <p:cNvPr id="17" name="직선 연결선 16">
              <a:extLst>
                <a:ext uri="{FF2B5EF4-FFF2-40B4-BE49-F238E27FC236}">
                  <a16:creationId xmlns:a16="http://schemas.microsoft.com/office/drawing/2014/main" id="{C12B97C0-1DFA-4D95-A276-EEF58FE03B8B}"/>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1D9DB420-335F-47DB-93A8-390D65150737}"/>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F46A2AA1-16DD-43B7-BBB6-8D4991AB96AA}"/>
              </a:ext>
            </a:extLst>
          </p:cNvPr>
          <p:cNvGrpSpPr/>
          <p:nvPr/>
        </p:nvGrpSpPr>
        <p:grpSpPr>
          <a:xfrm flipH="1">
            <a:off x="2938799" y="3721488"/>
            <a:ext cx="388839" cy="1162714"/>
            <a:chOff x="7017893" y="3296809"/>
            <a:chExt cx="244423" cy="730879"/>
          </a:xfrm>
        </p:grpSpPr>
        <p:sp>
          <p:nvSpPr>
            <p:cNvPr id="20" name="자유형: 도형 19">
              <a:extLst>
                <a:ext uri="{FF2B5EF4-FFF2-40B4-BE49-F238E27FC236}">
                  <a16:creationId xmlns:a16="http://schemas.microsoft.com/office/drawing/2014/main" id="{70FCB70D-D54E-4676-AAFC-6C90BDA3B0D0}"/>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1347C748-6381-42DB-B6EF-2D534674F3C9}"/>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a:extLst>
              <a:ext uri="{FF2B5EF4-FFF2-40B4-BE49-F238E27FC236}">
                <a16:creationId xmlns:a16="http://schemas.microsoft.com/office/drawing/2014/main" id="{6D0DD5FB-4EA1-45C1-BC30-4367D7BBFCA7}"/>
              </a:ext>
            </a:extLst>
          </p:cNvPr>
          <p:cNvGrpSpPr/>
          <p:nvPr/>
        </p:nvGrpSpPr>
        <p:grpSpPr>
          <a:xfrm flipH="1">
            <a:off x="2946248" y="2333885"/>
            <a:ext cx="381389" cy="1162709"/>
            <a:chOff x="6992241" y="5018987"/>
            <a:chExt cx="239740" cy="730876"/>
          </a:xfrm>
        </p:grpSpPr>
        <p:sp>
          <p:nvSpPr>
            <p:cNvPr id="23" name="이등변 삼각형 22">
              <a:extLst>
                <a:ext uri="{FF2B5EF4-FFF2-40B4-BE49-F238E27FC236}">
                  <a16:creationId xmlns:a16="http://schemas.microsoft.com/office/drawing/2014/main" id="{110FD2F4-2C60-4849-BFA5-7A117787B619}"/>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6569927F-BFEE-40BF-B2DB-D4EA7E264F22}"/>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a:extLst>
              <a:ext uri="{FF2B5EF4-FFF2-40B4-BE49-F238E27FC236}">
                <a16:creationId xmlns:a16="http://schemas.microsoft.com/office/drawing/2014/main" id="{462DE2EF-AF53-491E-A8FD-C2620577E2C6}"/>
              </a:ext>
            </a:extLst>
          </p:cNvPr>
          <p:cNvGrpSpPr/>
          <p:nvPr/>
        </p:nvGrpSpPr>
        <p:grpSpPr>
          <a:xfrm flipH="1">
            <a:off x="8918631" y="3703620"/>
            <a:ext cx="357959" cy="1162714"/>
            <a:chOff x="7017893" y="3296809"/>
            <a:chExt cx="244423" cy="730879"/>
          </a:xfrm>
        </p:grpSpPr>
        <p:sp>
          <p:nvSpPr>
            <p:cNvPr id="33" name="자유형: 도형 32">
              <a:extLst>
                <a:ext uri="{FF2B5EF4-FFF2-40B4-BE49-F238E27FC236}">
                  <a16:creationId xmlns:a16="http://schemas.microsoft.com/office/drawing/2014/main" id="{D459E2DC-85D5-4D40-ABA5-AA4AD4BC7878}"/>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6DBFAD00-DCA5-40D0-A1C5-421316D48D7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a:extLst>
              <a:ext uri="{FF2B5EF4-FFF2-40B4-BE49-F238E27FC236}">
                <a16:creationId xmlns:a16="http://schemas.microsoft.com/office/drawing/2014/main" id="{A321D370-366B-4469-B5AD-B9A8FC25395B}"/>
              </a:ext>
            </a:extLst>
          </p:cNvPr>
          <p:cNvGrpSpPr/>
          <p:nvPr/>
        </p:nvGrpSpPr>
        <p:grpSpPr>
          <a:xfrm>
            <a:off x="8158843" y="2316017"/>
            <a:ext cx="381389" cy="1162709"/>
            <a:chOff x="6992241" y="5018987"/>
            <a:chExt cx="239740" cy="730876"/>
          </a:xfrm>
        </p:grpSpPr>
        <p:sp>
          <p:nvSpPr>
            <p:cNvPr id="36" name="이등변 삼각형 35">
              <a:extLst>
                <a:ext uri="{FF2B5EF4-FFF2-40B4-BE49-F238E27FC236}">
                  <a16:creationId xmlns:a16="http://schemas.microsoft.com/office/drawing/2014/main" id="{284E3E50-DF19-412F-9A4D-4ACCBA7FEE0C}"/>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27D89A3E-9C1A-4C91-ABD4-5E503B9E3134}"/>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37">
            <a:extLst>
              <a:ext uri="{FF2B5EF4-FFF2-40B4-BE49-F238E27FC236}">
                <a16:creationId xmlns:a16="http://schemas.microsoft.com/office/drawing/2014/main" id="{2E31EAA6-B1F1-4115-B719-F5A2235A48D9}"/>
              </a:ext>
            </a:extLst>
          </p:cNvPr>
          <p:cNvGrpSpPr/>
          <p:nvPr/>
        </p:nvGrpSpPr>
        <p:grpSpPr>
          <a:xfrm flipH="1">
            <a:off x="5986488" y="3703620"/>
            <a:ext cx="388839" cy="1162714"/>
            <a:chOff x="7017893" y="3296809"/>
            <a:chExt cx="244423" cy="730879"/>
          </a:xfrm>
        </p:grpSpPr>
        <p:sp>
          <p:nvSpPr>
            <p:cNvPr id="39" name="자유형: 도형 38">
              <a:extLst>
                <a:ext uri="{FF2B5EF4-FFF2-40B4-BE49-F238E27FC236}">
                  <a16:creationId xmlns:a16="http://schemas.microsoft.com/office/drawing/2014/main" id="{8BB93502-0792-4F61-831A-CE3787ECE03D}"/>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D4301DB4-C5F0-4197-81CF-AD1C2FEE53F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그룹 40">
            <a:extLst>
              <a:ext uri="{FF2B5EF4-FFF2-40B4-BE49-F238E27FC236}">
                <a16:creationId xmlns:a16="http://schemas.microsoft.com/office/drawing/2014/main" id="{F7980ACE-2B4F-4B1E-9336-63FC2479B93C}"/>
              </a:ext>
            </a:extLst>
          </p:cNvPr>
          <p:cNvGrpSpPr/>
          <p:nvPr/>
        </p:nvGrpSpPr>
        <p:grpSpPr>
          <a:xfrm flipH="1">
            <a:off x="5993937" y="2316017"/>
            <a:ext cx="381389" cy="1162709"/>
            <a:chOff x="6992241" y="5018987"/>
            <a:chExt cx="239740" cy="730876"/>
          </a:xfrm>
        </p:grpSpPr>
        <p:sp>
          <p:nvSpPr>
            <p:cNvPr id="42" name="이등변 삼각형 41">
              <a:extLst>
                <a:ext uri="{FF2B5EF4-FFF2-40B4-BE49-F238E27FC236}">
                  <a16:creationId xmlns:a16="http://schemas.microsoft.com/office/drawing/2014/main" id="{BB11FA01-3081-4192-8638-F9515397A865}"/>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0410870C-5897-4339-8F60-CB8B0B6BBECE}"/>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TextBox 43">
            <a:extLst>
              <a:ext uri="{FF2B5EF4-FFF2-40B4-BE49-F238E27FC236}">
                <a16:creationId xmlns:a16="http://schemas.microsoft.com/office/drawing/2014/main" id="{0FCB12E7-D73C-4EE2-97A9-85EBA258B68D}"/>
              </a:ext>
            </a:extLst>
          </p:cNvPr>
          <p:cNvSpPr txBox="1"/>
          <p:nvPr/>
        </p:nvSpPr>
        <p:spPr>
          <a:xfrm>
            <a:off x="1965027" y="5318449"/>
            <a:ext cx="2336386" cy="923330"/>
          </a:xfrm>
          <a:prstGeom prst="rect">
            <a:avLst/>
          </a:prstGeom>
          <a:noFill/>
        </p:spPr>
        <p:txBody>
          <a:bodyPr wrap="square" rtlCol="0">
            <a:spAutoFit/>
          </a:bodyPr>
          <a:lstStyle/>
          <a:p>
            <a:r>
              <a:rPr lang="ko-KR" altLang="en-US" dirty="0"/>
              <a:t>수평을 유지하며 앞으로 이동하는 전신 움직임</a:t>
            </a:r>
          </a:p>
        </p:txBody>
      </p:sp>
      <p:sp>
        <p:nvSpPr>
          <p:cNvPr id="45" name="TextBox 44">
            <a:extLst>
              <a:ext uri="{FF2B5EF4-FFF2-40B4-BE49-F238E27FC236}">
                <a16:creationId xmlns:a16="http://schemas.microsoft.com/office/drawing/2014/main" id="{C9AA2D83-BCE7-401B-9356-0B6BA093B475}"/>
              </a:ext>
            </a:extLst>
          </p:cNvPr>
          <p:cNvSpPr txBox="1"/>
          <p:nvPr/>
        </p:nvSpPr>
        <p:spPr>
          <a:xfrm>
            <a:off x="4668572" y="5318449"/>
            <a:ext cx="2336386" cy="1200329"/>
          </a:xfrm>
          <a:prstGeom prst="rect">
            <a:avLst/>
          </a:prstGeom>
          <a:noFill/>
        </p:spPr>
        <p:txBody>
          <a:bodyPr wrap="square" rtlCol="0">
            <a:spAutoFit/>
          </a:bodyPr>
          <a:lstStyle/>
          <a:p>
            <a:r>
              <a:rPr lang="ko-KR" altLang="en-US" dirty="0"/>
              <a:t>신체의 오른편을 이용해서 앞으로 이동한 다음 오른쪽으로 이동</a:t>
            </a:r>
          </a:p>
        </p:txBody>
      </p:sp>
      <p:sp>
        <p:nvSpPr>
          <p:cNvPr id="46" name="TextBox 45">
            <a:extLst>
              <a:ext uri="{FF2B5EF4-FFF2-40B4-BE49-F238E27FC236}">
                <a16:creationId xmlns:a16="http://schemas.microsoft.com/office/drawing/2014/main" id="{EB2AC55A-366C-41A3-9F6F-C2C5DD9EF88A}"/>
              </a:ext>
            </a:extLst>
          </p:cNvPr>
          <p:cNvSpPr txBox="1"/>
          <p:nvPr/>
        </p:nvSpPr>
        <p:spPr>
          <a:xfrm>
            <a:off x="7588247" y="5318449"/>
            <a:ext cx="2336386" cy="1200329"/>
          </a:xfrm>
          <a:prstGeom prst="rect">
            <a:avLst/>
          </a:prstGeom>
          <a:noFill/>
        </p:spPr>
        <p:txBody>
          <a:bodyPr wrap="square" rtlCol="0">
            <a:spAutoFit/>
          </a:bodyPr>
          <a:lstStyle/>
          <a:p>
            <a:r>
              <a:rPr lang="ko-KR" altLang="en-US" dirty="0"/>
              <a:t>신체의 오른편을 이용해서 앞으로 이동한 다음 왼편을 이용해 왼쪽으로 이동</a:t>
            </a:r>
          </a:p>
        </p:txBody>
      </p:sp>
    </p:spTree>
    <p:extLst>
      <p:ext uri="{BB962C8B-B14F-4D97-AF65-F5344CB8AC3E}">
        <p14:creationId xmlns:p14="http://schemas.microsoft.com/office/powerpoint/2010/main" val="340621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9986-56FE-4F15-BA22-7F4E8AC2DAEC}"/>
              </a:ext>
            </a:extLst>
          </p:cNvPr>
          <p:cNvSpPr>
            <a:spLocks noGrp="1"/>
          </p:cNvSpPr>
          <p:nvPr>
            <p:ph type="title"/>
          </p:nvPr>
        </p:nvSpPr>
        <p:spPr/>
        <p:txBody>
          <a:bodyPr/>
          <a:lstStyle/>
          <a:p>
            <a:r>
              <a:rPr lang="ko-KR" altLang="en-US" dirty="0"/>
              <a:t>방향 움직임 세부</a:t>
            </a:r>
          </a:p>
        </p:txBody>
      </p:sp>
      <p:sp>
        <p:nvSpPr>
          <p:cNvPr id="47" name="자유형: 도형 46">
            <a:extLst>
              <a:ext uri="{FF2B5EF4-FFF2-40B4-BE49-F238E27FC236}">
                <a16:creationId xmlns:a16="http://schemas.microsoft.com/office/drawing/2014/main" id="{906B60D3-DA7C-4755-8D7E-AB90E1F6B9EB}"/>
              </a:ext>
            </a:extLst>
          </p:cNvPr>
          <p:cNvSpPr/>
          <p:nvPr/>
        </p:nvSpPr>
        <p:spPr>
          <a:xfrm flipH="1">
            <a:off x="4404212" y="2713333"/>
            <a:ext cx="226879"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5DC4DB85-B6BC-4F83-98FA-0AEFE8BF3043}"/>
              </a:ext>
            </a:extLst>
          </p:cNvPr>
          <p:cNvSpPr/>
          <p:nvPr/>
        </p:nvSpPr>
        <p:spPr>
          <a:xfrm>
            <a:off x="2518812" y="2713333"/>
            <a:ext cx="244423"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연결선 48">
            <a:extLst>
              <a:ext uri="{FF2B5EF4-FFF2-40B4-BE49-F238E27FC236}">
                <a16:creationId xmlns:a16="http://schemas.microsoft.com/office/drawing/2014/main" id="{9517F554-7C80-40B8-B2E1-5EF4F7B1AC7C}"/>
              </a:ext>
            </a:extLst>
          </p:cNvPr>
          <p:cNvCxnSpPr>
            <a:cxnSpLocks/>
          </p:cNvCxnSpPr>
          <p:nvPr/>
        </p:nvCxnSpPr>
        <p:spPr>
          <a:xfrm flipV="1">
            <a:off x="2483938"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0D8AECFD-564B-45E3-8586-E3BB76BA76E1}"/>
              </a:ext>
            </a:extLst>
          </p:cNvPr>
          <p:cNvCxnSpPr>
            <a:cxnSpLocks/>
          </p:cNvCxnSpPr>
          <p:nvPr/>
        </p:nvCxnSpPr>
        <p:spPr>
          <a:xfrm flipV="1">
            <a:off x="3230387"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2ACEC12E-0420-4B82-8A7A-537F76F22BA3}"/>
              </a:ext>
            </a:extLst>
          </p:cNvPr>
          <p:cNvCxnSpPr>
            <a:cxnSpLocks/>
          </p:cNvCxnSpPr>
          <p:nvPr/>
        </p:nvCxnSpPr>
        <p:spPr>
          <a:xfrm flipV="1">
            <a:off x="3920853" y="2016049"/>
            <a:ext cx="0" cy="2884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자유형: 도형 52">
            <a:extLst>
              <a:ext uri="{FF2B5EF4-FFF2-40B4-BE49-F238E27FC236}">
                <a16:creationId xmlns:a16="http://schemas.microsoft.com/office/drawing/2014/main" id="{C0AF2CAA-3AB9-4E58-BBC1-EE7E33E7580E}"/>
              </a:ext>
            </a:extLst>
          </p:cNvPr>
          <p:cNvSpPr/>
          <p:nvPr/>
        </p:nvSpPr>
        <p:spPr>
          <a:xfrm rot="10800000">
            <a:off x="3620611" y="2713331"/>
            <a:ext cx="300235"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도형 53">
            <a:extLst>
              <a:ext uri="{FF2B5EF4-FFF2-40B4-BE49-F238E27FC236}">
                <a16:creationId xmlns:a16="http://schemas.microsoft.com/office/drawing/2014/main" id="{4B5FA8CF-88D1-4CA0-8FB6-6F5CA14B0E04}"/>
              </a:ext>
            </a:extLst>
          </p:cNvPr>
          <p:cNvSpPr/>
          <p:nvPr/>
        </p:nvSpPr>
        <p:spPr>
          <a:xfrm rot="10800000" flipH="1">
            <a:off x="1756151" y="2713332"/>
            <a:ext cx="278833" cy="143133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4BCCEDD9-41CE-4E58-B7A7-E74D518A6651}"/>
              </a:ext>
            </a:extLst>
          </p:cNvPr>
          <p:cNvSpPr txBox="1"/>
          <p:nvPr/>
        </p:nvSpPr>
        <p:spPr>
          <a:xfrm>
            <a:off x="4053760" y="4233613"/>
            <a:ext cx="1154662" cy="933700"/>
          </a:xfrm>
          <a:prstGeom prst="rect">
            <a:avLst/>
          </a:prstGeom>
          <a:noFill/>
        </p:spPr>
        <p:txBody>
          <a:bodyPr wrap="square" rtlCol="0">
            <a:spAutoFit/>
          </a:bodyPr>
          <a:lstStyle/>
          <a:p>
            <a:r>
              <a:rPr lang="ko-KR" altLang="en-US" dirty="0"/>
              <a:t>오른팔을 앞으로 높게</a:t>
            </a:r>
          </a:p>
        </p:txBody>
      </p:sp>
      <p:sp>
        <p:nvSpPr>
          <p:cNvPr id="56" name="TextBox 55">
            <a:extLst>
              <a:ext uri="{FF2B5EF4-FFF2-40B4-BE49-F238E27FC236}">
                <a16:creationId xmlns:a16="http://schemas.microsoft.com/office/drawing/2014/main" id="{0030F41E-A793-42E5-A396-1DC7F531AF71}"/>
              </a:ext>
            </a:extLst>
          </p:cNvPr>
          <p:cNvSpPr txBox="1"/>
          <p:nvPr/>
        </p:nvSpPr>
        <p:spPr>
          <a:xfrm>
            <a:off x="3193396" y="5319726"/>
            <a:ext cx="1294625" cy="646331"/>
          </a:xfrm>
          <a:prstGeom prst="rect">
            <a:avLst/>
          </a:prstGeom>
          <a:noFill/>
        </p:spPr>
        <p:txBody>
          <a:bodyPr wrap="square" rtlCol="0">
            <a:spAutoFit/>
          </a:bodyPr>
          <a:lstStyle/>
          <a:p>
            <a:r>
              <a:rPr lang="ko-KR" altLang="en-US" dirty="0"/>
              <a:t>오른발을</a:t>
            </a:r>
            <a:endParaRPr lang="en-US" altLang="ko-KR" dirty="0"/>
          </a:p>
          <a:p>
            <a:r>
              <a:rPr lang="ko-KR" altLang="en-US" dirty="0"/>
              <a:t>뒤로 낮게</a:t>
            </a:r>
          </a:p>
        </p:txBody>
      </p:sp>
      <p:sp>
        <p:nvSpPr>
          <p:cNvPr id="57" name="TextBox 56">
            <a:extLst>
              <a:ext uri="{FF2B5EF4-FFF2-40B4-BE49-F238E27FC236}">
                <a16:creationId xmlns:a16="http://schemas.microsoft.com/office/drawing/2014/main" id="{B63271A8-E21D-466E-BC20-D8C50FF3695A}"/>
              </a:ext>
            </a:extLst>
          </p:cNvPr>
          <p:cNvSpPr txBox="1"/>
          <p:nvPr/>
        </p:nvSpPr>
        <p:spPr>
          <a:xfrm>
            <a:off x="1935762" y="5319726"/>
            <a:ext cx="1294625" cy="923330"/>
          </a:xfrm>
          <a:prstGeom prst="rect">
            <a:avLst/>
          </a:prstGeom>
          <a:noFill/>
        </p:spPr>
        <p:txBody>
          <a:bodyPr wrap="square" rtlCol="0">
            <a:spAutoFit/>
          </a:bodyPr>
          <a:lstStyle/>
          <a:p>
            <a:r>
              <a:rPr lang="ko-KR" altLang="en-US" dirty="0"/>
              <a:t>왼발을</a:t>
            </a:r>
            <a:endParaRPr lang="en-US" altLang="ko-KR" dirty="0"/>
          </a:p>
          <a:p>
            <a:r>
              <a:rPr lang="ko-KR" altLang="en-US" dirty="0"/>
              <a:t>앞으로 낮게</a:t>
            </a:r>
          </a:p>
        </p:txBody>
      </p:sp>
      <p:sp>
        <p:nvSpPr>
          <p:cNvPr id="58" name="TextBox 57">
            <a:extLst>
              <a:ext uri="{FF2B5EF4-FFF2-40B4-BE49-F238E27FC236}">
                <a16:creationId xmlns:a16="http://schemas.microsoft.com/office/drawing/2014/main" id="{9802A465-EFAB-42D7-BB18-282584C8600B}"/>
              </a:ext>
            </a:extLst>
          </p:cNvPr>
          <p:cNvSpPr txBox="1"/>
          <p:nvPr/>
        </p:nvSpPr>
        <p:spPr>
          <a:xfrm>
            <a:off x="1160159" y="4233613"/>
            <a:ext cx="1154662" cy="933700"/>
          </a:xfrm>
          <a:prstGeom prst="rect">
            <a:avLst/>
          </a:prstGeom>
          <a:noFill/>
        </p:spPr>
        <p:txBody>
          <a:bodyPr wrap="square" rtlCol="0">
            <a:spAutoFit/>
          </a:bodyPr>
          <a:lstStyle/>
          <a:p>
            <a:r>
              <a:rPr lang="ko-KR" altLang="en-US" dirty="0"/>
              <a:t>왼팔을 </a:t>
            </a:r>
            <a:r>
              <a:rPr lang="ko-KR" altLang="en-US" dirty="0" err="1"/>
              <a:t>뒤으로</a:t>
            </a:r>
            <a:r>
              <a:rPr lang="ko-KR" altLang="en-US" dirty="0"/>
              <a:t> 낮게</a:t>
            </a:r>
          </a:p>
        </p:txBody>
      </p:sp>
      <p:pic>
        <p:nvPicPr>
          <p:cNvPr id="14" name="그림 13">
            <a:extLst>
              <a:ext uri="{FF2B5EF4-FFF2-40B4-BE49-F238E27FC236}">
                <a16:creationId xmlns:a16="http://schemas.microsoft.com/office/drawing/2014/main" id="{2BE32E77-4E35-4DF9-86A0-CDB7ECFFD7F4}"/>
              </a:ext>
            </a:extLst>
          </p:cNvPr>
          <p:cNvPicPr>
            <a:picLocks noChangeAspect="1"/>
          </p:cNvPicPr>
          <p:nvPr/>
        </p:nvPicPr>
        <p:blipFill>
          <a:blip r:embed="rId2"/>
          <a:stretch>
            <a:fillRect/>
          </a:stretch>
        </p:blipFill>
        <p:spPr>
          <a:xfrm>
            <a:off x="6778243" y="1382208"/>
            <a:ext cx="3806267" cy="3937518"/>
          </a:xfrm>
          <a:prstGeom prst="rect">
            <a:avLst/>
          </a:prstGeom>
        </p:spPr>
      </p:pic>
    </p:spTree>
    <p:extLst>
      <p:ext uri="{BB962C8B-B14F-4D97-AF65-F5344CB8AC3E}">
        <p14:creationId xmlns:p14="http://schemas.microsoft.com/office/powerpoint/2010/main" val="1621326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이동</a:t>
            </a:r>
            <a:r>
              <a:rPr lang="en-US" altLang="ko-KR" dirty="0"/>
              <a:t>, </a:t>
            </a:r>
            <a:r>
              <a:rPr lang="ko-KR" altLang="en-US" dirty="0"/>
              <a:t>도착지점 묘사 </a:t>
            </a:r>
            <a:r>
              <a:rPr lang="en-US" altLang="ko-KR" dirty="0"/>
              <a:t>(</a:t>
            </a:r>
            <a:r>
              <a:rPr lang="ko-KR" altLang="en-US" dirty="0"/>
              <a:t>팔 </a:t>
            </a:r>
            <a:r>
              <a:rPr lang="ko-KR" altLang="en-US" dirty="0" err="1"/>
              <a:t>제스쳐</a:t>
            </a:r>
            <a:r>
              <a:rPr lang="en-US" altLang="ko-KR" dirty="0"/>
              <a:t>)</a:t>
            </a:r>
            <a:endParaRPr lang="ko-KR" altLang="en-US" dirty="0"/>
          </a:p>
        </p:txBody>
      </p:sp>
      <p:sp>
        <p:nvSpPr>
          <p:cNvPr id="3" name="내용 개체 틀 2">
            <a:extLst>
              <a:ext uri="{FF2B5EF4-FFF2-40B4-BE49-F238E27FC236}">
                <a16:creationId xmlns:a16="http://schemas.microsoft.com/office/drawing/2014/main" id="{4EE97D2D-8224-47A6-B06B-1929B70BD510}"/>
              </a:ext>
            </a:extLst>
          </p:cNvPr>
          <p:cNvSpPr>
            <a:spLocks noGrp="1"/>
          </p:cNvSpPr>
          <p:nvPr>
            <p:ph idx="1"/>
          </p:nvPr>
        </p:nvSpPr>
        <p:spPr>
          <a:xfrm>
            <a:off x="838200" y="1379010"/>
            <a:ext cx="10515600" cy="4351338"/>
          </a:xfrm>
        </p:spPr>
        <p:txBody>
          <a:bodyPr>
            <a:normAutofit/>
          </a:bodyPr>
          <a:lstStyle/>
          <a:p>
            <a:r>
              <a:rPr lang="ko-KR" altLang="en-US" sz="1600" dirty="0"/>
              <a:t>공간상의 고정된 한 점으로 </a:t>
            </a:r>
            <a:r>
              <a:rPr lang="ko-KR" altLang="en-US" sz="1600" dirty="0" err="1"/>
              <a:t>옮겨감</a:t>
            </a:r>
            <a:r>
              <a:rPr lang="en-US" altLang="ko-KR" sz="1600" dirty="0"/>
              <a:t>(</a:t>
            </a:r>
            <a:r>
              <a:rPr lang="ko-KR" altLang="en-US" sz="1600" dirty="0"/>
              <a:t>도착지점</a:t>
            </a:r>
            <a:r>
              <a:rPr lang="en-US" altLang="ko-KR" sz="1600" dirty="0"/>
              <a:t>)</a:t>
            </a:r>
          </a:p>
          <a:p>
            <a:r>
              <a:rPr lang="ko-KR" altLang="en-US" sz="1600" dirty="0"/>
              <a:t>한 출발점으로부터 이탈하여 한 방향으로 나아가는 움직임</a:t>
            </a:r>
            <a:r>
              <a:rPr lang="en-US" altLang="ko-KR" sz="1600" dirty="0"/>
              <a:t>(</a:t>
            </a:r>
            <a:r>
              <a:rPr lang="ko-KR" altLang="en-US" sz="1600" dirty="0"/>
              <a:t>이동</a:t>
            </a:r>
            <a:r>
              <a:rPr lang="en-US" altLang="ko-KR" sz="1600" dirty="0"/>
              <a:t>)</a:t>
            </a:r>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093B4EE3-1087-42E1-ABF0-3324CE651437}"/>
              </a:ext>
            </a:extLst>
          </p:cNvPr>
          <p:cNvSpPr/>
          <p:nvPr/>
        </p:nvSpPr>
        <p:spPr>
          <a:xfrm>
            <a:off x="2954918" y="4412978"/>
            <a:ext cx="244423" cy="1373646"/>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C00E409-0CA6-4CA4-BC55-C45E1ABE1C3E}"/>
              </a:ext>
            </a:extLst>
          </p:cNvPr>
          <p:cNvGrpSpPr/>
          <p:nvPr/>
        </p:nvGrpSpPr>
        <p:grpSpPr>
          <a:xfrm flipH="1">
            <a:off x="2954917" y="2727878"/>
            <a:ext cx="244410" cy="1373646"/>
            <a:chOff x="6992241" y="5018987"/>
            <a:chExt cx="239740" cy="730876"/>
          </a:xfrm>
        </p:grpSpPr>
        <p:sp>
          <p:nvSpPr>
            <p:cNvPr id="20" name="이등변 삼각형 19">
              <a:extLst>
                <a:ext uri="{FF2B5EF4-FFF2-40B4-BE49-F238E27FC236}">
                  <a16:creationId xmlns:a16="http://schemas.microsoft.com/office/drawing/2014/main" id="{E677C892-82B2-4C8D-93C9-57401E3A59DA}"/>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6FA75FDE-52B3-4E8C-ACAA-09DC534F3639}"/>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a:extLst>
              <a:ext uri="{FF2B5EF4-FFF2-40B4-BE49-F238E27FC236}">
                <a16:creationId xmlns:a16="http://schemas.microsoft.com/office/drawing/2014/main" id="{A8B35B44-206A-42B3-8405-20A849D9194B}"/>
              </a:ext>
            </a:extLst>
          </p:cNvPr>
          <p:cNvGrpSpPr/>
          <p:nvPr/>
        </p:nvGrpSpPr>
        <p:grpSpPr>
          <a:xfrm>
            <a:off x="5410200" y="2308104"/>
            <a:ext cx="1371599" cy="3551520"/>
            <a:chOff x="1045496" y="3082545"/>
            <a:chExt cx="1371599" cy="3551520"/>
          </a:xfrm>
        </p:grpSpPr>
        <p:grpSp>
          <p:nvGrpSpPr>
            <p:cNvPr id="23" name="그룹 22">
              <a:extLst>
                <a:ext uri="{FF2B5EF4-FFF2-40B4-BE49-F238E27FC236}">
                  <a16:creationId xmlns:a16="http://schemas.microsoft.com/office/drawing/2014/main" id="{16768275-F14A-4B38-8E76-4EE4EB50B9F4}"/>
                </a:ext>
              </a:extLst>
            </p:cNvPr>
            <p:cNvGrpSpPr/>
            <p:nvPr/>
          </p:nvGrpSpPr>
          <p:grpSpPr>
            <a:xfrm>
              <a:off x="1045496" y="5101520"/>
              <a:ext cx="1371599" cy="85898"/>
              <a:chOff x="8520545" y="5877098"/>
              <a:chExt cx="789709" cy="77585"/>
            </a:xfrm>
          </p:grpSpPr>
          <p:cxnSp>
            <p:nvCxnSpPr>
              <p:cNvPr id="28" name="직선 연결선 27">
                <a:extLst>
                  <a:ext uri="{FF2B5EF4-FFF2-40B4-BE49-F238E27FC236}">
                    <a16:creationId xmlns:a16="http://schemas.microsoft.com/office/drawing/2014/main" id="{63D64962-F418-4269-A1F7-8A4871BDB43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EDA2C931-9CC4-4F0F-9CB4-7811A821415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직선 연결선 23">
              <a:extLst>
                <a:ext uri="{FF2B5EF4-FFF2-40B4-BE49-F238E27FC236}">
                  <a16:creationId xmlns:a16="http://schemas.microsoft.com/office/drawing/2014/main" id="{28375B9D-20CB-41F0-8F9C-56F02FC86804}"/>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6D17988-997F-4895-A864-40599CFAFE8D}"/>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BDA5AC6-77EC-4F91-8C0E-E9B435EF9B88}"/>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CCDC9120-9867-4BB7-A9B3-61ADE7BA2941}"/>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직사각형 29">
            <a:extLst>
              <a:ext uri="{FF2B5EF4-FFF2-40B4-BE49-F238E27FC236}">
                <a16:creationId xmlns:a16="http://schemas.microsoft.com/office/drawing/2014/main" id="{AD75D0E6-AAF1-470B-A90A-AB6BA9AFF8A1}"/>
              </a:ext>
            </a:extLst>
          </p:cNvPr>
          <p:cNvSpPr/>
          <p:nvPr/>
        </p:nvSpPr>
        <p:spPr>
          <a:xfrm>
            <a:off x="7291630" y="4412978"/>
            <a:ext cx="244423" cy="137364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CE46259B-10A2-448F-BB77-5C3031585EF9}"/>
              </a:ext>
            </a:extLst>
          </p:cNvPr>
          <p:cNvGrpSpPr/>
          <p:nvPr/>
        </p:nvGrpSpPr>
        <p:grpSpPr>
          <a:xfrm flipH="1">
            <a:off x="7291629" y="2727878"/>
            <a:ext cx="244410" cy="1373646"/>
            <a:chOff x="6992241" y="5018987"/>
            <a:chExt cx="239740" cy="730876"/>
          </a:xfrm>
        </p:grpSpPr>
        <p:sp>
          <p:nvSpPr>
            <p:cNvPr id="32" name="이등변 삼각형 31">
              <a:extLst>
                <a:ext uri="{FF2B5EF4-FFF2-40B4-BE49-F238E27FC236}">
                  <a16:creationId xmlns:a16="http://schemas.microsoft.com/office/drawing/2014/main" id="{90BE7336-B217-4943-B985-E3331A990B8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83B2DAF5-FD23-43BD-9387-2251D96B328E}"/>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46BCE753-9CCF-4BD5-92E6-28CA75B4973D}"/>
              </a:ext>
            </a:extLst>
          </p:cNvPr>
          <p:cNvGrpSpPr/>
          <p:nvPr/>
        </p:nvGrpSpPr>
        <p:grpSpPr>
          <a:xfrm>
            <a:off x="11528810" y="4412977"/>
            <a:ext cx="334819" cy="1373647"/>
            <a:chOff x="11528810" y="5187418"/>
            <a:chExt cx="334819" cy="1373647"/>
          </a:xfrm>
        </p:grpSpPr>
        <p:sp>
          <p:nvSpPr>
            <p:cNvPr id="35" name="자유형: 도형 34">
              <a:extLst>
                <a:ext uri="{FF2B5EF4-FFF2-40B4-BE49-F238E27FC236}">
                  <a16:creationId xmlns:a16="http://schemas.microsoft.com/office/drawing/2014/main" id="{176DBBCC-28E0-4897-B9FA-19E3E82C6BAE}"/>
                </a:ext>
              </a:extLst>
            </p:cNvPr>
            <p:cNvSpPr/>
            <p:nvPr/>
          </p:nvSpPr>
          <p:spPr>
            <a:xfrm flipH="1">
              <a:off x="11528810" y="5187418"/>
              <a:ext cx="334819" cy="13736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8434F3D1-EE8C-472D-AEB8-17D3F6E43A67}"/>
                </a:ext>
              </a:extLst>
            </p:cNvPr>
            <p:cNvSpPr/>
            <p:nvPr/>
          </p:nvSpPr>
          <p:spPr>
            <a:xfrm flipH="1">
              <a:off x="11643107" y="5989974"/>
              <a:ext cx="89060" cy="890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F0053A25-E87D-4DB8-9ADA-56B7B458FF99}"/>
              </a:ext>
            </a:extLst>
          </p:cNvPr>
          <p:cNvGrpSpPr/>
          <p:nvPr/>
        </p:nvGrpSpPr>
        <p:grpSpPr>
          <a:xfrm>
            <a:off x="9680017" y="2308104"/>
            <a:ext cx="1371599" cy="3551520"/>
            <a:chOff x="1045496" y="3082545"/>
            <a:chExt cx="1371599" cy="3551520"/>
          </a:xfrm>
        </p:grpSpPr>
        <p:grpSp>
          <p:nvGrpSpPr>
            <p:cNvPr id="38" name="그룹 37">
              <a:extLst>
                <a:ext uri="{FF2B5EF4-FFF2-40B4-BE49-F238E27FC236}">
                  <a16:creationId xmlns:a16="http://schemas.microsoft.com/office/drawing/2014/main" id="{B5643C77-5D21-4E1E-A9DE-937B541F3F7A}"/>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87D3B133-2D47-4F88-A8A9-2C1E5420B2B8}"/>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031A552D-4FCF-4502-B57A-B5F1196BE17B}"/>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0AA78262-406E-4791-8590-77D5CE153E3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1A650A59-4E8A-4960-83E6-0D159D22CA1E}"/>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5BDC890F-765E-47BE-8C6D-AB61E0DA89E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ECEC5536-B9D4-4125-AA31-95AFFD15A9C6}"/>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628B6574-E54D-4115-AB7C-AF574518AB9B}"/>
              </a:ext>
            </a:extLst>
          </p:cNvPr>
          <p:cNvGrpSpPr/>
          <p:nvPr/>
        </p:nvGrpSpPr>
        <p:grpSpPr>
          <a:xfrm flipH="1">
            <a:off x="11561446" y="2727878"/>
            <a:ext cx="244410" cy="1373646"/>
            <a:chOff x="6992241" y="5018987"/>
            <a:chExt cx="239740" cy="730876"/>
          </a:xfrm>
        </p:grpSpPr>
        <p:sp>
          <p:nvSpPr>
            <p:cNvPr id="47" name="이등변 삼각형 46">
              <a:extLst>
                <a:ext uri="{FF2B5EF4-FFF2-40B4-BE49-F238E27FC236}">
                  <a16:creationId xmlns:a16="http://schemas.microsoft.com/office/drawing/2014/main" id="{0BB1FDEF-17A4-45F5-BD03-B557B28CA70D}"/>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CF5170A7-1922-4372-8607-9EF4F5B278B7}"/>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156618" y="2186950"/>
            <a:ext cx="415498" cy="369332"/>
          </a:xfrm>
          <a:prstGeom prst="rect">
            <a:avLst/>
          </a:prstGeom>
          <a:noFill/>
        </p:spPr>
        <p:txBody>
          <a:bodyPr wrap="none" rtlCol="0">
            <a:spAutoFit/>
          </a:bodyPr>
          <a:lstStyle/>
          <a:p>
            <a:r>
              <a:rPr lang="ko-KR" altLang="en-US" dirty="0"/>
              <a:t>끝</a:t>
            </a:r>
          </a:p>
        </p:txBody>
      </p:sp>
      <p:cxnSp>
        <p:nvCxnSpPr>
          <p:cNvPr id="54" name="직선 연결선 53">
            <a:extLst>
              <a:ext uri="{FF2B5EF4-FFF2-40B4-BE49-F238E27FC236}">
                <a16:creationId xmlns:a16="http://schemas.microsoft.com/office/drawing/2014/main" id="{84706A39-5013-4C52-93C0-99D332623968}"/>
              </a:ext>
            </a:extLst>
          </p:cNvPr>
          <p:cNvCxnSpPr>
            <a:cxnSpLocks/>
          </p:cNvCxnSpPr>
          <p:nvPr/>
        </p:nvCxnSpPr>
        <p:spPr>
          <a:xfrm>
            <a:off x="1061019"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DC146B8-FEB0-4D59-A75E-929F5F1E2115}"/>
              </a:ext>
            </a:extLst>
          </p:cNvPr>
          <p:cNvCxnSpPr>
            <a:cxnSpLocks/>
          </p:cNvCxnSpPr>
          <p:nvPr/>
        </p:nvCxnSpPr>
        <p:spPr>
          <a:xfrm>
            <a:off x="1061019"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27FE5D9-B44B-4D24-A412-96FE4C860D2E}"/>
              </a:ext>
            </a:extLst>
          </p:cNvPr>
          <p:cNvSpPr txBox="1"/>
          <p:nvPr/>
        </p:nvSpPr>
        <p:spPr>
          <a:xfrm>
            <a:off x="838200" y="6099115"/>
            <a:ext cx="1922321" cy="646331"/>
          </a:xfrm>
          <a:prstGeom prst="rect">
            <a:avLst/>
          </a:prstGeom>
          <a:noFill/>
        </p:spPr>
        <p:txBody>
          <a:bodyPr wrap="none" rtlCol="0">
            <a:spAutoFit/>
          </a:bodyPr>
          <a:lstStyle/>
          <a:p>
            <a:r>
              <a:rPr lang="ko-KR" altLang="en-US" dirty="0"/>
              <a:t>높은 오른 팔 </a:t>
            </a:r>
            <a:r>
              <a:rPr lang="en-US" altLang="ko-KR" dirty="0"/>
              <a:t>-&gt; </a:t>
            </a:r>
          </a:p>
          <a:p>
            <a:r>
              <a:rPr lang="ko-KR" altLang="en-US" dirty="0"/>
              <a:t>오른쪽으로 뻗음</a:t>
            </a:r>
          </a:p>
        </p:txBody>
      </p:sp>
      <p:sp>
        <p:nvSpPr>
          <p:cNvPr id="58" name="TextBox 57">
            <a:extLst>
              <a:ext uri="{FF2B5EF4-FFF2-40B4-BE49-F238E27FC236}">
                <a16:creationId xmlns:a16="http://schemas.microsoft.com/office/drawing/2014/main" id="{D3E52904-BDCE-4EE6-AAE4-D7F9E807960E}"/>
              </a:ext>
            </a:extLst>
          </p:cNvPr>
          <p:cNvSpPr txBox="1"/>
          <p:nvPr/>
        </p:nvSpPr>
        <p:spPr>
          <a:xfrm>
            <a:off x="5613718" y="6099115"/>
            <a:ext cx="1922321" cy="646331"/>
          </a:xfrm>
          <a:prstGeom prst="rect">
            <a:avLst/>
          </a:prstGeom>
          <a:noFill/>
        </p:spPr>
        <p:txBody>
          <a:bodyPr wrap="none" rtlCol="0">
            <a:spAutoFit/>
          </a:bodyPr>
          <a:lstStyle/>
          <a:p>
            <a:r>
              <a:rPr lang="ko-KR" altLang="en-US" dirty="0"/>
              <a:t>낮은 오른 팔 </a:t>
            </a:r>
            <a:r>
              <a:rPr lang="en-US" altLang="ko-KR" dirty="0"/>
              <a:t>-&gt; </a:t>
            </a:r>
          </a:p>
          <a:p>
            <a:r>
              <a:rPr lang="ko-KR" altLang="en-US" dirty="0"/>
              <a:t>오른쪽으로 뻗음</a:t>
            </a:r>
          </a:p>
        </p:txBody>
      </p:sp>
      <p:sp>
        <p:nvSpPr>
          <p:cNvPr id="59" name="TextBox 58">
            <a:extLst>
              <a:ext uri="{FF2B5EF4-FFF2-40B4-BE49-F238E27FC236}">
                <a16:creationId xmlns:a16="http://schemas.microsoft.com/office/drawing/2014/main" id="{B24533AB-6503-4D0E-8307-03EEE7491F93}"/>
              </a:ext>
            </a:extLst>
          </p:cNvPr>
          <p:cNvSpPr txBox="1"/>
          <p:nvPr/>
        </p:nvSpPr>
        <p:spPr>
          <a:xfrm>
            <a:off x="9568083" y="6099115"/>
            <a:ext cx="2465740" cy="646331"/>
          </a:xfrm>
          <a:prstGeom prst="rect">
            <a:avLst/>
          </a:prstGeom>
          <a:noFill/>
        </p:spPr>
        <p:txBody>
          <a:bodyPr wrap="none" rtlCol="0">
            <a:spAutoFit/>
          </a:bodyPr>
          <a:lstStyle/>
          <a:p>
            <a:r>
              <a:rPr lang="ko-KR" altLang="en-US"/>
              <a:t>앞을 향한 </a:t>
            </a:r>
            <a:r>
              <a:rPr lang="ko-KR" altLang="en-US" dirty="0"/>
              <a:t>오른 팔 </a:t>
            </a:r>
            <a:r>
              <a:rPr lang="en-US" altLang="ko-KR" dirty="0"/>
              <a:t>-&gt; </a:t>
            </a:r>
          </a:p>
          <a:p>
            <a:r>
              <a:rPr lang="ko-KR" altLang="en-US" dirty="0"/>
              <a:t>오른쪽으로 뻗음</a:t>
            </a:r>
          </a:p>
        </p:txBody>
      </p:sp>
    </p:spTree>
    <p:extLst>
      <p:ext uri="{BB962C8B-B14F-4D97-AF65-F5344CB8AC3E}">
        <p14:creationId xmlns:p14="http://schemas.microsoft.com/office/powerpoint/2010/main" val="282350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이동</a:t>
            </a:r>
            <a:r>
              <a:rPr lang="en-US" altLang="ko-KR" dirty="0"/>
              <a:t>, </a:t>
            </a:r>
            <a:r>
              <a:rPr lang="ko-KR" altLang="en-US" dirty="0"/>
              <a:t>도착지점 묘사 </a:t>
            </a:r>
            <a:r>
              <a:rPr lang="en-US" altLang="ko-KR" dirty="0"/>
              <a:t>(</a:t>
            </a:r>
            <a:r>
              <a:rPr lang="ko-KR" altLang="en-US" dirty="0"/>
              <a:t>이동에 대한 묘사</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46BCE753-9CCF-4BD5-92E6-28CA75B4973D}"/>
              </a:ext>
            </a:extLst>
          </p:cNvPr>
          <p:cNvGrpSpPr/>
          <p:nvPr/>
        </p:nvGrpSpPr>
        <p:grpSpPr>
          <a:xfrm>
            <a:off x="1746818" y="2959421"/>
            <a:ext cx="334819" cy="1373647"/>
            <a:chOff x="11528810" y="5187418"/>
            <a:chExt cx="334819" cy="1373647"/>
          </a:xfrm>
        </p:grpSpPr>
        <p:sp>
          <p:nvSpPr>
            <p:cNvPr id="35" name="자유형: 도형 34">
              <a:extLst>
                <a:ext uri="{FF2B5EF4-FFF2-40B4-BE49-F238E27FC236}">
                  <a16:creationId xmlns:a16="http://schemas.microsoft.com/office/drawing/2014/main" id="{176DBBCC-28E0-4897-B9FA-19E3E82C6BAE}"/>
                </a:ext>
              </a:extLst>
            </p:cNvPr>
            <p:cNvSpPr/>
            <p:nvPr/>
          </p:nvSpPr>
          <p:spPr>
            <a:xfrm flipH="1">
              <a:off x="11528810" y="5187418"/>
              <a:ext cx="334819" cy="13736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8434F3D1-EE8C-472D-AEB8-17D3F6E43A67}"/>
                </a:ext>
              </a:extLst>
            </p:cNvPr>
            <p:cNvSpPr/>
            <p:nvPr/>
          </p:nvSpPr>
          <p:spPr>
            <a:xfrm flipH="1">
              <a:off x="11643107" y="5989974"/>
              <a:ext cx="89060" cy="890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156618" y="2186950"/>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4712427"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4699958"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4699958"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3097763"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5399796"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5511415"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C52C8F99-FD37-4D83-8650-68EBB5ECECCD}"/>
              </a:ext>
            </a:extLst>
          </p:cNvPr>
          <p:cNvSpPr txBox="1"/>
          <p:nvPr/>
        </p:nvSpPr>
        <p:spPr>
          <a:xfrm>
            <a:off x="6782294" y="3344842"/>
            <a:ext cx="3679212" cy="923330"/>
          </a:xfrm>
          <a:prstGeom prst="rect">
            <a:avLst/>
          </a:prstGeom>
          <a:noFill/>
        </p:spPr>
        <p:txBody>
          <a:bodyPr wrap="none" rtlCol="0">
            <a:spAutoFit/>
          </a:bodyPr>
          <a:lstStyle/>
          <a:p>
            <a:r>
              <a:rPr lang="ko-KR" altLang="en-US" dirty="0" err="1"/>
              <a:t>양발</a:t>
            </a:r>
            <a:r>
              <a:rPr lang="ko-KR" altLang="en-US" dirty="0"/>
              <a:t> 제자리</a:t>
            </a:r>
            <a:endParaRPr lang="en-US" altLang="ko-KR" dirty="0"/>
          </a:p>
          <a:p>
            <a:r>
              <a:rPr lang="en-US" altLang="ko-KR" dirty="0"/>
              <a:t>-&gt; </a:t>
            </a:r>
            <a:r>
              <a:rPr lang="ko-KR" altLang="en-US" dirty="0"/>
              <a:t>오른발 앞으로 </a:t>
            </a:r>
            <a:r>
              <a:rPr lang="en-US" altLang="ko-KR" dirty="0"/>
              <a:t>(</a:t>
            </a:r>
            <a:r>
              <a:rPr lang="ko-KR" altLang="en-US" dirty="0"/>
              <a:t>무게중심 포함</a:t>
            </a:r>
            <a:r>
              <a:rPr lang="en-US" altLang="ko-KR" dirty="0"/>
              <a:t>)</a:t>
            </a:r>
          </a:p>
          <a:p>
            <a:r>
              <a:rPr lang="en-US" altLang="ko-KR" dirty="0"/>
              <a:t>-&gt; </a:t>
            </a:r>
            <a:r>
              <a:rPr lang="ko-KR" altLang="en-US" dirty="0"/>
              <a:t>오른발을 지지로 종료</a:t>
            </a:r>
          </a:p>
        </p:txBody>
      </p:sp>
    </p:spTree>
    <p:extLst>
      <p:ext uri="{BB962C8B-B14F-4D97-AF65-F5344CB8AC3E}">
        <p14:creationId xmlns:p14="http://schemas.microsoft.com/office/powerpoint/2010/main" val="270837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자세 중 지지점이 발에 있을 경우</a:t>
            </a:r>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1894583" y="1769941"/>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1882114"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1882114"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2581952" y="1800839"/>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2693571"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C52C8F99-FD37-4D83-8650-68EBB5ECECCD}"/>
              </a:ext>
            </a:extLst>
          </p:cNvPr>
          <p:cNvSpPr txBox="1"/>
          <p:nvPr/>
        </p:nvSpPr>
        <p:spPr>
          <a:xfrm>
            <a:off x="1191598" y="5569545"/>
            <a:ext cx="2738250" cy="923330"/>
          </a:xfrm>
          <a:prstGeom prst="rect">
            <a:avLst/>
          </a:prstGeom>
          <a:noFill/>
        </p:spPr>
        <p:txBody>
          <a:bodyPr wrap="none" rtlCol="0">
            <a:spAutoFit/>
          </a:bodyPr>
          <a:lstStyle/>
          <a:p>
            <a:pPr algn="ctr"/>
            <a:r>
              <a:rPr lang="ko-KR" altLang="en-US" b="1" dirty="0"/>
              <a:t>중간 높이 지지대</a:t>
            </a:r>
            <a:endParaRPr lang="en-US" altLang="ko-KR" b="1" dirty="0"/>
          </a:p>
          <a:p>
            <a:pPr algn="ctr"/>
            <a:r>
              <a:rPr lang="ko-KR" altLang="en-US" dirty="0"/>
              <a:t>양 다리를 곧게 피고 </a:t>
            </a:r>
            <a:endParaRPr lang="en-US" altLang="ko-KR" dirty="0"/>
          </a:p>
          <a:p>
            <a:pPr algn="ctr"/>
            <a:r>
              <a:rPr lang="ko-KR" altLang="en-US" dirty="0"/>
              <a:t>일반적으로 서 있는 상태</a:t>
            </a:r>
          </a:p>
        </p:txBody>
      </p:sp>
      <p:sp>
        <p:nvSpPr>
          <p:cNvPr id="33" name="직사각형 32">
            <a:extLst>
              <a:ext uri="{FF2B5EF4-FFF2-40B4-BE49-F238E27FC236}">
                <a16:creationId xmlns:a16="http://schemas.microsoft.com/office/drawing/2014/main" id="{187845FC-C8D2-4CCA-8B1B-A77EEE3C1636}"/>
              </a:ext>
            </a:extLst>
          </p:cNvPr>
          <p:cNvSpPr/>
          <p:nvPr/>
        </p:nvSpPr>
        <p:spPr>
          <a:xfrm>
            <a:off x="2211416" y="1800839"/>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00ABFFF7-FF79-4F31-8F85-86894003B1C8}"/>
              </a:ext>
            </a:extLst>
          </p:cNvPr>
          <p:cNvSpPr/>
          <p:nvPr/>
        </p:nvSpPr>
        <p:spPr>
          <a:xfrm>
            <a:off x="2323035"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그룹 36">
            <a:extLst>
              <a:ext uri="{FF2B5EF4-FFF2-40B4-BE49-F238E27FC236}">
                <a16:creationId xmlns:a16="http://schemas.microsoft.com/office/drawing/2014/main" id="{3F905EDB-39AC-46AD-AE88-ACFDA4DF2E0D}"/>
              </a:ext>
            </a:extLst>
          </p:cNvPr>
          <p:cNvGrpSpPr/>
          <p:nvPr/>
        </p:nvGrpSpPr>
        <p:grpSpPr>
          <a:xfrm>
            <a:off x="5429860" y="1769941"/>
            <a:ext cx="1371599" cy="3551520"/>
            <a:chOff x="1045496" y="3082545"/>
            <a:chExt cx="1371599" cy="3551520"/>
          </a:xfrm>
        </p:grpSpPr>
        <p:cxnSp>
          <p:nvCxnSpPr>
            <p:cNvPr id="38" name="직선 연결선 37">
              <a:extLst>
                <a:ext uri="{FF2B5EF4-FFF2-40B4-BE49-F238E27FC236}">
                  <a16:creationId xmlns:a16="http://schemas.microsoft.com/office/drawing/2014/main" id="{2775BDF4-DC9E-4973-98FB-A3ADBAE56B06}"/>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5145554-58D5-49F7-BAAB-92DF1AC7D7A8}"/>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1F52160-0C3E-4EBD-8614-97CEC127EED8}"/>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a:extLst>
              <a:ext uri="{FF2B5EF4-FFF2-40B4-BE49-F238E27FC236}">
                <a16:creationId xmlns:a16="http://schemas.microsoft.com/office/drawing/2014/main" id="{76BBAC70-B0FD-40F7-8906-4A10F6F9DCC6}"/>
              </a:ext>
            </a:extLst>
          </p:cNvPr>
          <p:cNvCxnSpPr>
            <a:cxnSpLocks/>
          </p:cNvCxnSpPr>
          <p:nvPr/>
        </p:nvCxnSpPr>
        <p:spPr>
          <a:xfrm>
            <a:off x="5417391"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A7D94A44-1BA2-400D-B62E-A18A82473A34}"/>
              </a:ext>
            </a:extLst>
          </p:cNvPr>
          <p:cNvCxnSpPr>
            <a:cxnSpLocks/>
          </p:cNvCxnSpPr>
          <p:nvPr/>
        </p:nvCxnSpPr>
        <p:spPr>
          <a:xfrm>
            <a:off x="5417391"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ABEBBE64-6AB1-40EA-B1F4-6279BC9CE234}"/>
              </a:ext>
            </a:extLst>
          </p:cNvPr>
          <p:cNvSpPr/>
          <p:nvPr/>
        </p:nvSpPr>
        <p:spPr>
          <a:xfrm>
            <a:off x="6117229" y="1800839"/>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A6E93AA0-B116-4FD6-A757-819610E58DB9}"/>
              </a:ext>
            </a:extLst>
          </p:cNvPr>
          <p:cNvSpPr/>
          <p:nvPr/>
        </p:nvSpPr>
        <p:spPr>
          <a:xfrm>
            <a:off x="6228848"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1CBAC87-EC0A-4992-A272-581C74B7F72A}"/>
              </a:ext>
            </a:extLst>
          </p:cNvPr>
          <p:cNvSpPr txBox="1"/>
          <p:nvPr/>
        </p:nvSpPr>
        <p:spPr>
          <a:xfrm>
            <a:off x="4183459" y="5569545"/>
            <a:ext cx="3825085" cy="923330"/>
          </a:xfrm>
          <a:prstGeom prst="rect">
            <a:avLst/>
          </a:prstGeom>
          <a:noFill/>
        </p:spPr>
        <p:txBody>
          <a:bodyPr wrap="none" rtlCol="0">
            <a:spAutoFit/>
          </a:bodyPr>
          <a:lstStyle/>
          <a:p>
            <a:pPr algn="ctr"/>
            <a:r>
              <a:rPr lang="ko-KR" altLang="en-US" b="1" dirty="0"/>
              <a:t>낮은 높이 지지대</a:t>
            </a:r>
            <a:endParaRPr lang="en-US" altLang="ko-KR" b="1" dirty="0"/>
          </a:p>
          <a:p>
            <a:pPr algn="ctr"/>
            <a:r>
              <a:rPr lang="ko-KR" altLang="en-US" dirty="0"/>
              <a:t>양 다리의 </a:t>
            </a:r>
            <a:r>
              <a:rPr lang="ko-KR" altLang="en-US" dirty="0" err="1"/>
              <a:t>무읖을</a:t>
            </a:r>
            <a:r>
              <a:rPr lang="ko-KR" altLang="en-US" dirty="0"/>
              <a:t> 굽히고 있는 상태</a:t>
            </a:r>
            <a:endParaRPr lang="en-US" altLang="ko-KR" dirty="0"/>
          </a:p>
          <a:p>
            <a:pPr algn="ctr"/>
            <a:r>
              <a:rPr lang="ko-KR" altLang="en-US" dirty="0" err="1"/>
              <a:t>데미</a:t>
            </a:r>
            <a:r>
              <a:rPr lang="en-US" altLang="ko-KR" dirty="0"/>
              <a:t>-</a:t>
            </a:r>
            <a:r>
              <a:rPr lang="ko-KR" altLang="en-US" dirty="0" err="1"/>
              <a:t>플리에</a:t>
            </a:r>
            <a:endParaRPr lang="ko-KR" altLang="en-US" dirty="0"/>
          </a:p>
        </p:txBody>
      </p:sp>
      <p:sp>
        <p:nvSpPr>
          <p:cNvPr id="46" name="직사각형 45">
            <a:extLst>
              <a:ext uri="{FF2B5EF4-FFF2-40B4-BE49-F238E27FC236}">
                <a16:creationId xmlns:a16="http://schemas.microsoft.com/office/drawing/2014/main" id="{067B6296-B278-4C83-B7B2-00C252593233}"/>
              </a:ext>
            </a:extLst>
          </p:cNvPr>
          <p:cNvSpPr/>
          <p:nvPr/>
        </p:nvSpPr>
        <p:spPr>
          <a:xfrm>
            <a:off x="5746693" y="1800839"/>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BD60D3ED-C6A3-41EB-AC0E-184617BB4100}"/>
              </a:ext>
            </a:extLst>
          </p:cNvPr>
          <p:cNvSpPr/>
          <p:nvPr/>
        </p:nvSpPr>
        <p:spPr>
          <a:xfrm>
            <a:off x="5858312" y="2474860"/>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8" name="그룹 47">
            <a:extLst>
              <a:ext uri="{FF2B5EF4-FFF2-40B4-BE49-F238E27FC236}">
                <a16:creationId xmlns:a16="http://schemas.microsoft.com/office/drawing/2014/main" id="{489F62D8-7424-4A0A-B7C7-D3390DFAD96B}"/>
              </a:ext>
            </a:extLst>
          </p:cNvPr>
          <p:cNvGrpSpPr/>
          <p:nvPr/>
        </p:nvGrpSpPr>
        <p:grpSpPr>
          <a:xfrm>
            <a:off x="9276838" y="1769941"/>
            <a:ext cx="1371599" cy="3551520"/>
            <a:chOff x="1045496" y="3082545"/>
            <a:chExt cx="1371599" cy="3551520"/>
          </a:xfrm>
        </p:grpSpPr>
        <p:cxnSp>
          <p:nvCxnSpPr>
            <p:cNvPr id="54" name="직선 연결선 53">
              <a:extLst>
                <a:ext uri="{FF2B5EF4-FFF2-40B4-BE49-F238E27FC236}">
                  <a16:creationId xmlns:a16="http://schemas.microsoft.com/office/drawing/2014/main" id="{56384A3F-B509-4D4F-80B5-DBB52B49CFA7}"/>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AC1D7DAF-3148-47DC-A482-148C3AA9D62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8A649CF5-98AA-4464-91AE-CD2F459FCF40}"/>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직선 연결선 56">
            <a:extLst>
              <a:ext uri="{FF2B5EF4-FFF2-40B4-BE49-F238E27FC236}">
                <a16:creationId xmlns:a16="http://schemas.microsoft.com/office/drawing/2014/main" id="{6BFFF95D-7145-450E-B249-FE14EB148CF0}"/>
              </a:ext>
            </a:extLst>
          </p:cNvPr>
          <p:cNvCxnSpPr>
            <a:cxnSpLocks/>
          </p:cNvCxnSpPr>
          <p:nvPr/>
        </p:nvCxnSpPr>
        <p:spPr>
          <a:xfrm>
            <a:off x="9264369" y="1677420"/>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F487957C-072B-44D7-AA81-F154E2D3ACF7}"/>
              </a:ext>
            </a:extLst>
          </p:cNvPr>
          <p:cNvCxnSpPr>
            <a:cxnSpLocks/>
          </p:cNvCxnSpPr>
          <p:nvPr/>
        </p:nvCxnSpPr>
        <p:spPr>
          <a:xfrm>
            <a:off x="9264369" y="1763318"/>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CBDD1E6D-23D9-4F7D-A7D7-2F5D33BD4AF5}"/>
              </a:ext>
            </a:extLst>
          </p:cNvPr>
          <p:cNvSpPr/>
          <p:nvPr/>
        </p:nvSpPr>
        <p:spPr>
          <a:xfrm>
            <a:off x="9964207" y="1800839"/>
            <a:ext cx="349307" cy="1339762"/>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235283A6-3C67-422A-B2D3-C22F5BA32D15}"/>
              </a:ext>
            </a:extLst>
          </p:cNvPr>
          <p:cNvSpPr txBox="1"/>
          <p:nvPr/>
        </p:nvSpPr>
        <p:spPr>
          <a:xfrm>
            <a:off x="8730148" y="5569545"/>
            <a:ext cx="2425664" cy="923330"/>
          </a:xfrm>
          <a:prstGeom prst="rect">
            <a:avLst/>
          </a:prstGeom>
          <a:noFill/>
        </p:spPr>
        <p:txBody>
          <a:bodyPr wrap="none" rtlCol="0">
            <a:spAutoFit/>
          </a:bodyPr>
          <a:lstStyle/>
          <a:p>
            <a:pPr algn="ctr"/>
            <a:r>
              <a:rPr lang="ko-KR" altLang="en-US" b="1" dirty="0"/>
              <a:t>높은 높이 지지대</a:t>
            </a:r>
            <a:endParaRPr lang="en-US" altLang="ko-KR" b="1" dirty="0"/>
          </a:p>
          <a:p>
            <a:pPr algn="ctr"/>
            <a:r>
              <a:rPr lang="ko-KR" altLang="en-US" dirty="0"/>
              <a:t>양 다리를 곧게 피고</a:t>
            </a:r>
            <a:endParaRPr lang="en-US" altLang="ko-KR" dirty="0"/>
          </a:p>
          <a:p>
            <a:pPr algn="ctr"/>
            <a:r>
              <a:rPr lang="ko-KR" altLang="en-US" dirty="0"/>
              <a:t>발끝으로 서있는</a:t>
            </a:r>
            <a:r>
              <a:rPr lang="en-US" altLang="ko-KR" dirty="0"/>
              <a:t> </a:t>
            </a:r>
            <a:r>
              <a:rPr lang="ko-KR" altLang="en-US" dirty="0"/>
              <a:t>상태</a:t>
            </a:r>
          </a:p>
        </p:txBody>
      </p:sp>
      <p:sp>
        <p:nvSpPr>
          <p:cNvPr id="68" name="직사각형 67">
            <a:extLst>
              <a:ext uri="{FF2B5EF4-FFF2-40B4-BE49-F238E27FC236}">
                <a16:creationId xmlns:a16="http://schemas.microsoft.com/office/drawing/2014/main" id="{9AA1031A-CF0B-4B2E-9124-6898D6B2EA28}"/>
              </a:ext>
            </a:extLst>
          </p:cNvPr>
          <p:cNvSpPr/>
          <p:nvPr/>
        </p:nvSpPr>
        <p:spPr>
          <a:xfrm>
            <a:off x="9593671" y="1800839"/>
            <a:ext cx="349307" cy="1339762"/>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5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04627-68C2-4727-AE69-C76411093686}"/>
              </a:ext>
            </a:extLst>
          </p:cNvPr>
          <p:cNvSpPr>
            <a:spLocks noGrp="1"/>
          </p:cNvSpPr>
          <p:nvPr>
            <p:ph type="title"/>
          </p:nvPr>
        </p:nvSpPr>
        <p:spPr/>
        <p:txBody>
          <a:bodyPr/>
          <a:lstStyle/>
          <a:p>
            <a:r>
              <a:rPr lang="ko-KR" altLang="en-US" dirty="0" err="1"/>
              <a:t>라반표기법</a:t>
            </a:r>
            <a:endParaRPr lang="ko-KR" altLang="en-US" dirty="0"/>
          </a:p>
        </p:txBody>
      </p:sp>
      <p:sp>
        <p:nvSpPr>
          <p:cNvPr id="3" name="내용 개체 틀 2">
            <a:extLst>
              <a:ext uri="{FF2B5EF4-FFF2-40B4-BE49-F238E27FC236}">
                <a16:creationId xmlns:a16="http://schemas.microsoft.com/office/drawing/2014/main" id="{A9110313-116C-49D4-956B-36D97ECE780B}"/>
              </a:ext>
            </a:extLst>
          </p:cNvPr>
          <p:cNvSpPr>
            <a:spLocks noGrp="1"/>
          </p:cNvSpPr>
          <p:nvPr>
            <p:ph idx="1"/>
          </p:nvPr>
        </p:nvSpPr>
        <p:spPr/>
        <p:txBody>
          <a:bodyPr/>
          <a:lstStyle/>
          <a:p>
            <a:r>
              <a:rPr lang="en-US" altLang="ko-KR" dirty="0"/>
              <a:t>1920</a:t>
            </a:r>
            <a:r>
              <a:rPr lang="ko-KR" altLang="en-US" dirty="0"/>
              <a:t>년대 루돌프 </a:t>
            </a:r>
            <a:r>
              <a:rPr lang="ko-KR" altLang="en-US" dirty="0" err="1"/>
              <a:t>라반이</a:t>
            </a:r>
            <a:r>
              <a:rPr lang="ko-KR" altLang="en-US" dirty="0"/>
              <a:t> 만든 움직임에 대한 기록체계</a:t>
            </a:r>
            <a:endParaRPr lang="en-US" altLang="ko-KR" dirty="0"/>
          </a:p>
          <a:p>
            <a:r>
              <a:rPr lang="ko-KR" altLang="en-US" dirty="0"/>
              <a:t>인류학</a:t>
            </a:r>
            <a:r>
              <a:rPr lang="en-US" altLang="ko-KR" dirty="0"/>
              <a:t>, </a:t>
            </a:r>
            <a:r>
              <a:rPr lang="ko-KR" altLang="en-US" dirty="0"/>
              <a:t>육상</a:t>
            </a:r>
            <a:r>
              <a:rPr lang="en-US" altLang="ko-KR" dirty="0"/>
              <a:t>, </a:t>
            </a:r>
            <a:r>
              <a:rPr lang="ko-KR" altLang="en-US" dirty="0"/>
              <a:t>신체 요법 등에서도 효과적으로 이용됨</a:t>
            </a:r>
            <a:endParaRPr lang="en-US" altLang="ko-KR" dirty="0"/>
          </a:p>
          <a:p>
            <a:r>
              <a:rPr lang="ko-KR" altLang="en-US" dirty="0"/>
              <a:t>무용예술에 주로 활용됨</a:t>
            </a:r>
            <a:endParaRPr lang="en-US" altLang="ko-KR" dirty="0"/>
          </a:p>
          <a:p>
            <a:r>
              <a:rPr lang="ko-KR" altLang="en-US" dirty="0"/>
              <a:t>전문적인 기록자 </a:t>
            </a:r>
            <a:r>
              <a:rPr lang="en-US" altLang="ko-KR" dirty="0"/>
              <a:t>(notator) </a:t>
            </a:r>
            <a:r>
              <a:rPr lang="ko-KR" altLang="en-US" dirty="0"/>
              <a:t>가 존재함</a:t>
            </a:r>
            <a:endParaRPr lang="en-US" altLang="ko-KR" dirty="0"/>
          </a:p>
          <a:p>
            <a:r>
              <a:rPr lang="ko-KR" altLang="en-US" dirty="0"/>
              <a:t>필름의 보조 수단으로 활용된다</a:t>
            </a:r>
            <a:r>
              <a:rPr lang="en-US" altLang="ko-KR" dirty="0"/>
              <a:t>. (</a:t>
            </a:r>
            <a:r>
              <a:rPr lang="ko-KR" altLang="en-US" dirty="0"/>
              <a:t>음원과 악보의 관계와 유사</a:t>
            </a:r>
            <a:r>
              <a:rPr lang="en-US" altLang="ko-KR" dirty="0"/>
              <a:t>)</a:t>
            </a:r>
          </a:p>
          <a:p>
            <a:endParaRPr lang="ko-KR" altLang="en-US" dirty="0"/>
          </a:p>
        </p:txBody>
      </p:sp>
    </p:spTree>
    <p:extLst>
      <p:ext uri="{BB962C8B-B14F-4D97-AF65-F5344CB8AC3E}">
        <p14:creationId xmlns:p14="http://schemas.microsoft.com/office/powerpoint/2010/main" val="3134226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움직임 예시 </a:t>
            </a:r>
            <a:r>
              <a:rPr lang="en-US" altLang="ko-KR" dirty="0"/>
              <a:t>(</a:t>
            </a:r>
            <a:r>
              <a:rPr lang="ko-KR" altLang="en-US" dirty="0"/>
              <a:t>스텝</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3509236" y="2116815"/>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3965979"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3953510"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3953510"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2659225"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4653348"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4764967"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F59F670E-CC13-4F7C-9B2C-504924262B15}"/>
              </a:ext>
            </a:extLst>
          </p:cNvPr>
          <p:cNvGrpSpPr/>
          <p:nvPr/>
        </p:nvGrpSpPr>
        <p:grpSpPr>
          <a:xfrm flipH="1">
            <a:off x="1760857" y="3147200"/>
            <a:ext cx="381389" cy="1162709"/>
            <a:chOff x="6992241" y="5018987"/>
            <a:chExt cx="239740" cy="730876"/>
          </a:xfrm>
        </p:grpSpPr>
        <p:sp>
          <p:nvSpPr>
            <p:cNvPr id="33" name="이등변 삼각형 32">
              <a:extLst>
                <a:ext uri="{FF2B5EF4-FFF2-40B4-BE49-F238E27FC236}">
                  <a16:creationId xmlns:a16="http://schemas.microsoft.com/office/drawing/2014/main" id="{49DBCD85-56E6-4245-99FB-1D1132F5839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8754A95E-84DB-4D6C-8B5A-9C6A20250E5A}"/>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B76EC242-CB2E-4352-AD39-5CB54FD84F95}"/>
              </a:ext>
            </a:extLst>
          </p:cNvPr>
          <p:cNvGrpSpPr/>
          <p:nvPr/>
        </p:nvGrpSpPr>
        <p:grpSpPr>
          <a:xfrm>
            <a:off x="6850192" y="2308104"/>
            <a:ext cx="1371599" cy="3551520"/>
            <a:chOff x="1045496" y="3082545"/>
            <a:chExt cx="1371599" cy="3551520"/>
          </a:xfrm>
        </p:grpSpPr>
        <p:grpSp>
          <p:nvGrpSpPr>
            <p:cNvPr id="38" name="그룹 37">
              <a:extLst>
                <a:ext uri="{FF2B5EF4-FFF2-40B4-BE49-F238E27FC236}">
                  <a16:creationId xmlns:a16="http://schemas.microsoft.com/office/drawing/2014/main" id="{B7F0724F-2FDD-4A84-B1B4-D0715CA97B98}"/>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A23EBCE5-E97A-47A7-B9F3-BFFC3BD4FD9C}"/>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0B9FDAD-D443-4083-AE0C-845956872D8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64636804-6201-4FCB-80AA-10CB73DC02F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E483029-C7B6-4A21-A24C-6FBE04051B90}"/>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733CF253-DDF5-47F7-88F6-4DF1C043BF47}"/>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D6F36BB-45AA-4825-99B0-3802E4DCB4F4}"/>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290093-5896-4671-8C06-723597DC1BC1}"/>
              </a:ext>
            </a:extLst>
          </p:cNvPr>
          <p:cNvSpPr txBox="1"/>
          <p:nvPr/>
        </p:nvSpPr>
        <p:spPr>
          <a:xfrm>
            <a:off x="9285940" y="2116815"/>
            <a:ext cx="415498" cy="369332"/>
          </a:xfrm>
          <a:prstGeom prst="rect">
            <a:avLst/>
          </a:prstGeom>
          <a:noFill/>
        </p:spPr>
        <p:txBody>
          <a:bodyPr wrap="none" rtlCol="0">
            <a:spAutoFit/>
          </a:bodyPr>
          <a:lstStyle/>
          <a:p>
            <a:r>
              <a:rPr lang="ko-KR" altLang="en-US" dirty="0"/>
              <a:t>끝</a:t>
            </a:r>
          </a:p>
        </p:txBody>
      </p:sp>
      <p:sp>
        <p:nvSpPr>
          <p:cNvPr id="46" name="직사각형 45">
            <a:extLst>
              <a:ext uri="{FF2B5EF4-FFF2-40B4-BE49-F238E27FC236}">
                <a16:creationId xmlns:a16="http://schemas.microsoft.com/office/drawing/2014/main" id="{0F896072-E180-4DF2-8C33-87E30F49ACF3}"/>
              </a:ext>
            </a:extLst>
          </p:cNvPr>
          <p:cNvSpPr/>
          <p:nvPr/>
        </p:nvSpPr>
        <p:spPr>
          <a:xfrm>
            <a:off x="7516277"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BF815EB-1D96-4FCF-81C4-9851DE30CD38}"/>
              </a:ext>
            </a:extLst>
          </p:cNvPr>
          <p:cNvSpPr/>
          <p:nvPr/>
        </p:nvSpPr>
        <p:spPr>
          <a:xfrm>
            <a:off x="717059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0C310296-47FA-449E-93F1-7B3EA6B430CA}"/>
              </a:ext>
            </a:extLst>
          </p:cNvPr>
          <p:cNvSpPr/>
          <p:nvPr/>
        </p:nvSpPr>
        <p:spPr>
          <a:xfrm>
            <a:off x="7627896"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CB9292B7-C1E5-4759-AC6F-476C1DD3EA44}"/>
              </a:ext>
            </a:extLst>
          </p:cNvPr>
          <p:cNvSpPr/>
          <p:nvPr/>
        </p:nvSpPr>
        <p:spPr>
          <a:xfrm>
            <a:off x="7293077"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3401019F-9145-43AD-A92B-8DEB845915F9}"/>
              </a:ext>
            </a:extLst>
          </p:cNvPr>
          <p:cNvGrpSpPr/>
          <p:nvPr/>
        </p:nvGrpSpPr>
        <p:grpSpPr>
          <a:xfrm>
            <a:off x="9742683" y="2308104"/>
            <a:ext cx="1371599" cy="3551520"/>
            <a:chOff x="1045496" y="3082545"/>
            <a:chExt cx="1371599" cy="3551520"/>
          </a:xfrm>
        </p:grpSpPr>
        <p:cxnSp>
          <p:nvCxnSpPr>
            <p:cNvPr id="56" name="직선 연결선 55">
              <a:extLst>
                <a:ext uri="{FF2B5EF4-FFF2-40B4-BE49-F238E27FC236}">
                  <a16:creationId xmlns:a16="http://schemas.microsoft.com/office/drawing/2014/main" id="{FD1FEE27-BAD7-497F-92EE-8B376BDAAF01}"/>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1CC5FA5-CCB5-4F1A-BB1B-A0733ABF98E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4AD3C353-1AB6-424F-B260-625B92C9455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직선 연결선 58">
            <a:extLst>
              <a:ext uri="{FF2B5EF4-FFF2-40B4-BE49-F238E27FC236}">
                <a16:creationId xmlns:a16="http://schemas.microsoft.com/office/drawing/2014/main" id="{E3285719-53BF-4B36-AD03-2925CB87550C}"/>
              </a:ext>
            </a:extLst>
          </p:cNvPr>
          <p:cNvCxnSpPr>
            <a:cxnSpLocks/>
          </p:cNvCxnSpPr>
          <p:nvPr/>
        </p:nvCxnSpPr>
        <p:spPr>
          <a:xfrm>
            <a:off x="9730214"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A480A284-90A1-490D-A2F4-CE8CA49EED0B}"/>
              </a:ext>
            </a:extLst>
          </p:cNvPr>
          <p:cNvCxnSpPr>
            <a:cxnSpLocks/>
          </p:cNvCxnSpPr>
          <p:nvPr/>
        </p:nvCxnSpPr>
        <p:spPr>
          <a:xfrm>
            <a:off x="9730214"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393EE0AA-BB99-426D-9CAF-3A94862D2804}"/>
              </a:ext>
            </a:extLst>
          </p:cNvPr>
          <p:cNvCxnSpPr/>
          <p:nvPr/>
        </p:nvCxnSpPr>
        <p:spPr>
          <a:xfrm>
            <a:off x="8435929"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9ECA3E3F-1572-49ED-966A-02079CF8B33B}"/>
              </a:ext>
            </a:extLst>
          </p:cNvPr>
          <p:cNvSpPr/>
          <p:nvPr/>
        </p:nvSpPr>
        <p:spPr>
          <a:xfrm>
            <a:off x="10430052" y="2339002"/>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EFDDBC73-9F82-4986-BCD8-0A109E3EE889}"/>
              </a:ext>
            </a:extLst>
          </p:cNvPr>
          <p:cNvSpPr/>
          <p:nvPr/>
        </p:nvSpPr>
        <p:spPr>
          <a:xfrm>
            <a:off x="10541671"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a:extLst>
              <a:ext uri="{FF2B5EF4-FFF2-40B4-BE49-F238E27FC236}">
                <a16:creationId xmlns:a16="http://schemas.microsoft.com/office/drawing/2014/main" id="{2C660CEE-C804-469E-8FF4-7F22CEBB63A0}"/>
              </a:ext>
            </a:extLst>
          </p:cNvPr>
          <p:cNvGrpSpPr/>
          <p:nvPr/>
        </p:nvGrpSpPr>
        <p:grpSpPr>
          <a:xfrm flipH="1">
            <a:off x="7537561" y="3147200"/>
            <a:ext cx="381389" cy="1162709"/>
            <a:chOff x="6992241" y="5018987"/>
            <a:chExt cx="239740" cy="730876"/>
          </a:xfrm>
          <a:solidFill>
            <a:schemeClr val="tx1"/>
          </a:solidFill>
        </p:grpSpPr>
        <p:sp>
          <p:nvSpPr>
            <p:cNvPr id="73" name="이등변 삼각형 72">
              <a:extLst>
                <a:ext uri="{FF2B5EF4-FFF2-40B4-BE49-F238E27FC236}">
                  <a16:creationId xmlns:a16="http://schemas.microsoft.com/office/drawing/2014/main" id="{B234847F-D310-44EE-99BA-15C0A5AE8BAF}"/>
                </a:ext>
              </a:extLst>
            </p:cNvPr>
            <p:cNvSpPr/>
            <p:nvPr/>
          </p:nvSpPr>
          <p:spPr>
            <a:xfrm rot="16200000">
              <a:off x="6746673" y="5264555"/>
              <a:ext cx="730876" cy="239740"/>
            </a:xfrm>
            <a:prstGeom prst="triangl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0C5980C7-9CBB-4E06-9F4D-A6AB3A8A5FF0}"/>
                </a:ext>
              </a:extLst>
            </p:cNvPr>
            <p:cNvSpPr/>
            <p:nvPr/>
          </p:nvSpPr>
          <p:spPr>
            <a:xfrm>
              <a:off x="7112111" y="5356432"/>
              <a:ext cx="55983" cy="559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a:extLst>
              <a:ext uri="{FF2B5EF4-FFF2-40B4-BE49-F238E27FC236}">
                <a16:creationId xmlns:a16="http://schemas.microsoft.com/office/drawing/2014/main" id="{BFDF6D07-80A0-49F4-93A2-FEBD20544FF0}"/>
              </a:ext>
            </a:extLst>
          </p:cNvPr>
          <p:cNvCxnSpPr/>
          <p:nvPr/>
        </p:nvCxnSpPr>
        <p:spPr>
          <a:xfrm>
            <a:off x="6096000" y="1278294"/>
            <a:ext cx="0" cy="538376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45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FC8EEC-B70F-4ADB-80DF-212AC5382607}"/>
              </a:ext>
            </a:extLst>
          </p:cNvPr>
          <p:cNvSpPr>
            <a:spLocks noGrp="1"/>
          </p:cNvSpPr>
          <p:nvPr>
            <p:ph type="title"/>
          </p:nvPr>
        </p:nvSpPr>
        <p:spPr/>
        <p:txBody>
          <a:bodyPr/>
          <a:lstStyle/>
          <a:p>
            <a:r>
              <a:rPr lang="ko-KR" altLang="en-US" dirty="0"/>
              <a:t>움직임 예시 </a:t>
            </a:r>
            <a:r>
              <a:rPr lang="en-US" altLang="ko-KR" dirty="0"/>
              <a:t>(</a:t>
            </a:r>
            <a:r>
              <a:rPr lang="ko-KR" altLang="en-US" dirty="0"/>
              <a:t>스텝</a:t>
            </a:r>
            <a:r>
              <a:rPr lang="en-US" altLang="ko-KR" dirty="0"/>
              <a:t>)</a:t>
            </a:r>
            <a:endParaRPr lang="ko-KR" altLang="en-US" dirty="0"/>
          </a:p>
        </p:txBody>
      </p:sp>
      <p:grpSp>
        <p:nvGrpSpPr>
          <p:cNvPr id="17" name="그룹 16">
            <a:extLst>
              <a:ext uri="{FF2B5EF4-FFF2-40B4-BE49-F238E27FC236}">
                <a16:creationId xmlns:a16="http://schemas.microsoft.com/office/drawing/2014/main" id="{80AD534F-7D94-47C2-AC3C-224068666840}"/>
              </a:ext>
            </a:extLst>
          </p:cNvPr>
          <p:cNvGrpSpPr/>
          <p:nvPr/>
        </p:nvGrpSpPr>
        <p:grpSpPr>
          <a:xfrm>
            <a:off x="1073488" y="2308104"/>
            <a:ext cx="1371599" cy="3551520"/>
            <a:chOff x="1045496" y="3082545"/>
            <a:chExt cx="1371599" cy="355152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1045496" y="5101520"/>
              <a:ext cx="1371599" cy="85898"/>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FA6A134B-0EC9-437D-9FCD-D3AD49F171E6}"/>
              </a:ext>
            </a:extLst>
          </p:cNvPr>
          <p:cNvSpPr txBox="1"/>
          <p:nvPr/>
        </p:nvSpPr>
        <p:spPr>
          <a:xfrm>
            <a:off x="156618" y="4949751"/>
            <a:ext cx="877163" cy="369332"/>
          </a:xfrm>
          <a:prstGeom prst="rect">
            <a:avLst/>
          </a:prstGeom>
          <a:noFill/>
        </p:spPr>
        <p:txBody>
          <a:bodyPr wrap="none" rtlCol="0">
            <a:spAutoFit/>
          </a:bodyPr>
          <a:lstStyle/>
          <a:p>
            <a:r>
              <a:rPr lang="ko-KR" altLang="en-US" dirty="0"/>
              <a:t>출발점</a:t>
            </a:r>
          </a:p>
        </p:txBody>
      </p:sp>
      <p:sp>
        <p:nvSpPr>
          <p:cNvPr id="51" name="TextBox 50">
            <a:extLst>
              <a:ext uri="{FF2B5EF4-FFF2-40B4-BE49-F238E27FC236}">
                <a16:creationId xmlns:a16="http://schemas.microsoft.com/office/drawing/2014/main" id="{9425A105-3CF2-486D-8127-B0943AA73AFB}"/>
              </a:ext>
            </a:extLst>
          </p:cNvPr>
          <p:cNvSpPr txBox="1"/>
          <p:nvPr/>
        </p:nvSpPr>
        <p:spPr>
          <a:xfrm>
            <a:off x="156618" y="4196317"/>
            <a:ext cx="877163" cy="369332"/>
          </a:xfrm>
          <a:prstGeom prst="rect">
            <a:avLst/>
          </a:prstGeom>
          <a:noFill/>
        </p:spPr>
        <p:txBody>
          <a:bodyPr wrap="none" rtlCol="0">
            <a:spAutoFit/>
          </a:bodyPr>
          <a:lstStyle/>
          <a:p>
            <a:r>
              <a:rPr lang="ko-KR" altLang="en-US"/>
              <a:t>시작점</a:t>
            </a:r>
            <a:endParaRPr lang="ko-KR" altLang="en-US" dirty="0"/>
          </a:p>
        </p:txBody>
      </p:sp>
      <p:sp>
        <p:nvSpPr>
          <p:cNvPr id="52" name="TextBox 51">
            <a:extLst>
              <a:ext uri="{FF2B5EF4-FFF2-40B4-BE49-F238E27FC236}">
                <a16:creationId xmlns:a16="http://schemas.microsoft.com/office/drawing/2014/main" id="{F8114BF5-35C5-4D8B-8661-D1CCBB74D81A}"/>
              </a:ext>
            </a:extLst>
          </p:cNvPr>
          <p:cNvSpPr txBox="1"/>
          <p:nvPr/>
        </p:nvSpPr>
        <p:spPr>
          <a:xfrm>
            <a:off x="156618" y="3177424"/>
            <a:ext cx="646331" cy="369332"/>
          </a:xfrm>
          <a:prstGeom prst="rect">
            <a:avLst/>
          </a:prstGeom>
          <a:noFill/>
        </p:spPr>
        <p:txBody>
          <a:bodyPr wrap="none" rtlCol="0">
            <a:spAutoFit/>
          </a:bodyPr>
          <a:lstStyle/>
          <a:p>
            <a:r>
              <a:rPr lang="ko-KR" altLang="en-US" dirty="0"/>
              <a:t>동작</a:t>
            </a:r>
          </a:p>
        </p:txBody>
      </p:sp>
      <p:sp>
        <p:nvSpPr>
          <p:cNvPr id="53" name="TextBox 52">
            <a:extLst>
              <a:ext uri="{FF2B5EF4-FFF2-40B4-BE49-F238E27FC236}">
                <a16:creationId xmlns:a16="http://schemas.microsoft.com/office/drawing/2014/main" id="{F49E5F05-3059-49A0-97CF-7A005901CC8B}"/>
              </a:ext>
            </a:extLst>
          </p:cNvPr>
          <p:cNvSpPr txBox="1"/>
          <p:nvPr/>
        </p:nvSpPr>
        <p:spPr>
          <a:xfrm>
            <a:off x="3509236" y="2116815"/>
            <a:ext cx="415498" cy="369332"/>
          </a:xfrm>
          <a:prstGeom prst="rect">
            <a:avLst/>
          </a:prstGeom>
          <a:noFill/>
        </p:spPr>
        <p:txBody>
          <a:bodyPr wrap="none" rtlCol="0">
            <a:spAutoFit/>
          </a:bodyPr>
          <a:lstStyle/>
          <a:p>
            <a:r>
              <a:rPr lang="ko-KR" altLang="en-US" dirty="0"/>
              <a:t>끝</a:t>
            </a:r>
          </a:p>
        </p:txBody>
      </p:sp>
      <p:sp>
        <p:nvSpPr>
          <p:cNvPr id="60" name="직사각형 59">
            <a:extLst>
              <a:ext uri="{FF2B5EF4-FFF2-40B4-BE49-F238E27FC236}">
                <a16:creationId xmlns:a16="http://schemas.microsoft.com/office/drawing/2014/main" id="{0D01FA11-44DD-4EA4-BA4B-4149D5BA77F3}"/>
              </a:ext>
            </a:extLst>
          </p:cNvPr>
          <p:cNvSpPr/>
          <p:nvPr/>
        </p:nvSpPr>
        <p:spPr>
          <a:xfrm>
            <a:off x="173957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44D12D37-2E7E-42D9-A364-4E5C3D85A56A}"/>
              </a:ext>
            </a:extLst>
          </p:cNvPr>
          <p:cNvSpPr/>
          <p:nvPr/>
        </p:nvSpPr>
        <p:spPr>
          <a:xfrm>
            <a:off x="1393889"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1851192"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2567E802-D90E-408D-AC70-00380B9F8636}"/>
              </a:ext>
            </a:extLst>
          </p:cNvPr>
          <p:cNvSpPr/>
          <p:nvPr/>
        </p:nvSpPr>
        <p:spPr>
          <a:xfrm>
            <a:off x="1516373"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a:extLst>
              <a:ext uri="{FF2B5EF4-FFF2-40B4-BE49-F238E27FC236}">
                <a16:creationId xmlns:a16="http://schemas.microsoft.com/office/drawing/2014/main" id="{8B227275-AF1E-41E1-84DF-C0854D55AA03}"/>
              </a:ext>
            </a:extLst>
          </p:cNvPr>
          <p:cNvGrpSpPr/>
          <p:nvPr/>
        </p:nvGrpSpPr>
        <p:grpSpPr>
          <a:xfrm>
            <a:off x="3965979" y="2308104"/>
            <a:ext cx="1371599" cy="3551520"/>
            <a:chOff x="1045496" y="3082545"/>
            <a:chExt cx="1371599" cy="3551520"/>
          </a:xfrm>
        </p:grpSpPr>
        <p:cxnSp>
          <p:nvCxnSpPr>
            <p:cNvPr id="67" name="직선 연결선 66">
              <a:extLst>
                <a:ext uri="{FF2B5EF4-FFF2-40B4-BE49-F238E27FC236}">
                  <a16:creationId xmlns:a16="http://schemas.microsoft.com/office/drawing/2014/main" id="{263FF43C-BA1A-45A2-BCF3-56B6CE4049D2}"/>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C6165ED-E259-499E-896A-0769E56BEC66}"/>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7F7B64AC-1428-4307-995F-266750BD516A}"/>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직선 연결선 75">
            <a:extLst>
              <a:ext uri="{FF2B5EF4-FFF2-40B4-BE49-F238E27FC236}">
                <a16:creationId xmlns:a16="http://schemas.microsoft.com/office/drawing/2014/main" id="{E69B7120-AD24-4148-86CC-C46EB165324D}"/>
              </a:ext>
            </a:extLst>
          </p:cNvPr>
          <p:cNvCxnSpPr>
            <a:cxnSpLocks/>
          </p:cNvCxnSpPr>
          <p:nvPr/>
        </p:nvCxnSpPr>
        <p:spPr>
          <a:xfrm>
            <a:off x="3953510"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35C3C6D5-0636-4C8E-A2BC-77EB92CD34F5}"/>
              </a:ext>
            </a:extLst>
          </p:cNvPr>
          <p:cNvCxnSpPr>
            <a:cxnSpLocks/>
          </p:cNvCxnSpPr>
          <p:nvPr/>
        </p:nvCxnSpPr>
        <p:spPr>
          <a:xfrm>
            <a:off x="3953510"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B427D65-CE75-4F9A-BF46-EE947112A8C1}"/>
              </a:ext>
            </a:extLst>
          </p:cNvPr>
          <p:cNvCxnSpPr/>
          <p:nvPr/>
        </p:nvCxnSpPr>
        <p:spPr>
          <a:xfrm>
            <a:off x="2659225"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365B8F6-452E-41D3-B157-85BB5D86B7E7}"/>
              </a:ext>
            </a:extLst>
          </p:cNvPr>
          <p:cNvSpPr/>
          <p:nvPr/>
        </p:nvSpPr>
        <p:spPr>
          <a:xfrm>
            <a:off x="4653348" y="2339002"/>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891D087-30A9-4B25-9FFA-46FB26A56D6D}"/>
              </a:ext>
            </a:extLst>
          </p:cNvPr>
          <p:cNvSpPr/>
          <p:nvPr/>
        </p:nvSpPr>
        <p:spPr>
          <a:xfrm>
            <a:off x="4764967"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F59F670E-CC13-4F7C-9B2C-504924262B15}"/>
              </a:ext>
            </a:extLst>
          </p:cNvPr>
          <p:cNvGrpSpPr/>
          <p:nvPr/>
        </p:nvGrpSpPr>
        <p:grpSpPr>
          <a:xfrm flipH="1">
            <a:off x="1760857" y="3147200"/>
            <a:ext cx="381389" cy="1162709"/>
            <a:chOff x="6992241" y="5018987"/>
            <a:chExt cx="239740" cy="730876"/>
          </a:xfrm>
        </p:grpSpPr>
        <p:sp>
          <p:nvSpPr>
            <p:cNvPr id="33" name="이등변 삼각형 32">
              <a:extLst>
                <a:ext uri="{FF2B5EF4-FFF2-40B4-BE49-F238E27FC236}">
                  <a16:creationId xmlns:a16="http://schemas.microsoft.com/office/drawing/2014/main" id="{49DBCD85-56E6-4245-99FB-1D1132F58391}"/>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8754A95E-84DB-4D6C-8B5A-9C6A20250E5A}"/>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B76EC242-CB2E-4352-AD39-5CB54FD84F95}"/>
              </a:ext>
            </a:extLst>
          </p:cNvPr>
          <p:cNvGrpSpPr/>
          <p:nvPr/>
        </p:nvGrpSpPr>
        <p:grpSpPr>
          <a:xfrm>
            <a:off x="6850192" y="2308104"/>
            <a:ext cx="1371599" cy="3551520"/>
            <a:chOff x="1045496" y="3082545"/>
            <a:chExt cx="1371599" cy="3551520"/>
          </a:xfrm>
        </p:grpSpPr>
        <p:grpSp>
          <p:nvGrpSpPr>
            <p:cNvPr id="38" name="그룹 37">
              <a:extLst>
                <a:ext uri="{FF2B5EF4-FFF2-40B4-BE49-F238E27FC236}">
                  <a16:creationId xmlns:a16="http://schemas.microsoft.com/office/drawing/2014/main" id="{B7F0724F-2FDD-4A84-B1B4-D0715CA97B98}"/>
                </a:ext>
              </a:extLst>
            </p:cNvPr>
            <p:cNvGrpSpPr/>
            <p:nvPr/>
          </p:nvGrpSpPr>
          <p:grpSpPr>
            <a:xfrm>
              <a:off x="1045496" y="5101520"/>
              <a:ext cx="1371599" cy="85898"/>
              <a:chOff x="8520545" y="5877098"/>
              <a:chExt cx="789709" cy="77585"/>
            </a:xfrm>
          </p:grpSpPr>
          <p:cxnSp>
            <p:nvCxnSpPr>
              <p:cNvPr id="43" name="직선 연결선 42">
                <a:extLst>
                  <a:ext uri="{FF2B5EF4-FFF2-40B4-BE49-F238E27FC236}">
                    <a16:creationId xmlns:a16="http://schemas.microsoft.com/office/drawing/2014/main" id="{A23EBCE5-E97A-47A7-B9F3-BFFC3BD4FD9C}"/>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0B9FDAD-D443-4083-AE0C-845956872D81}"/>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직선 연결선 38">
              <a:extLst>
                <a:ext uri="{FF2B5EF4-FFF2-40B4-BE49-F238E27FC236}">
                  <a16:creationId xmlns:a16="http://schemas.microsoft.com/office/drawing/2014/main" id="{64636804-6201-4FCB-80AA-10CB73DC02F8}"/>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E483029-C7B6-4A21-A24C-6FBE04051B90}"/>
                </a:ext>
              </a:extLst>
            </p:cNvPr>
            <p:cNvCxnSpPr>
              <a:cxnSpLocks/>
            </p:cNvCxnSpPr>
            <p:nvPr/>
          </p:nvCxnSpPr>
          <p:spPr>
            <a:xfrm>
              <a:off x="1045496" y="6613079"/>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733CF253-DDF5-47F7-88F6-4DF1C043BF47}"/>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D6F36BB-45AA-4825-99B0-3802E4DCB4F4}"/>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290093-5896-4671-8C06-723597DC1BC1}"/>
              </a:ext>
            </a:extLst>
          </p:cNvPr>
          <p:cNvSpPr txBox="1"/>
          <p:nvPr/>
        </p:nvSpPr>
        <p:spPr>
          <a:xfrm>
            <a:off x="9285940" y="2116815"/>
            <a:ext cx="415498" cy="369332"/>
          </a:xfrm>
          <a:prstGeom prst="rect">
            <a:avLst/>
          </a:prstGeom>
          <a:noFill/>
        </p:spPr>
        <p:txBody>
          <a:bodyPr wrap="none" rtlCol="0">
            <a:spAutoFit/>
          </a:bodyPr>
          <a:lstStyle/>
          <a:p>
            <a:r>
              <a:rPr lang="ko-KR" altLang="en-US" dirty="0"/>
              <a:t>끝</a:t>
            </a:r>
          </a:p>
        </p:txBody>
      </p:sp>
      <p:sp>
        <p:nvSpPr>
          <p:cNvPr id="46" name="직사각형 45">
            <a:extLst>
              <a:ext uri="{FF2B5EF4-FFF2-40B4-BE49-F238E27FC236}">
                <a16:creationId xmlns:a16="http://schemas.microsoft.com/office/drawing/2014/main" id="{0F896072-E180-4DF2-8C33-87E30F49ACF3}"/>
              </a:ext>
            </a:extLst>
          </p:cNvPr>
          <p:cNvSpPr/>
          <p:nvPr/>
        </p:nvSpPr>
        <p:spPr>
          <a:xfrm>
            <a:off x="7516277"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BF815EB-1D96-4FCF-81C4-9851DE30CD38}"/>
              </a:ext>
            </a:extLst>
          </p:cNvPr>
          <p:cNvSpPr/>
          <p:nvPr/>
        </p:nvSpPr>
        <p:spPr>
          <a:xfrm>
            <a:off x="7170593" y="4464536"/>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0C310296-47FA-449E-93F1-7B3EA6B430CA}"/>
              </a:ext>
            </a:extLst>
          </p:cNvPr>
          <p:cNvSpPr/>
          <p:nvPr/>
        </p:nvSpPr>
        <p:spPr>
          <a:xfrm>
            <a:off x="7627896"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CB9292B7-C1E5-4759-AC6F-476C1DD3EA44}"/>
              </a:ext>
            </a:extLst>
          </p:cNvPr>
          <p:cNvSpPr/>
          <p:nvPr/>
        </p:nvSpPr>
        <p:spPr>
          <a:xfrm>
            <a:off x="7293077" y="5138557"/>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3401019F-9145-43AD-A92B-8DEB845915F9}"/>
              </a:ext>
            </a:extLst>
          </p:cNvPr>
          <p:cNvGrpSpPr/>
          <p:nvPr/>
        </p:nvGrpSpPr>
        <p:grpSpPr>
          <a:xfrm>
            <a:off x="9742683" y="2308104"/>
            <a:ext cx="1371599" cy="3551520"/>
            <a:chOff x="1045496" y="3082545"/>
            <a:chExt cx="1371599" cy="3551520"/>
          </a:xfrm>
        </p:grpSpPr>
        <p:cxnSp>
          <p:nvCxnSpPr>
            <p:cNvPr id="56" name="직선 연결선 55">
              <a:extLst>
                <a:ext uri="{FF2B5EF4-FFF2-40B4-BE49-F238E27FC236}">
                  <a16:creationId xmlns:a16="http://schemas.microsoft.com/office/drawing/2014/main" id="{FD1FEE27-BAD7-497F-92EE-8B376BDAAF01}"/>
                </a:ext>
              </a:extLst>
            </p:cNvPr>
            <p:cNvCxnSpPr>
              <a:cxnSpLocks/>
            </p:cNvCxnSpPr>
            <p:nvPr/>
          </p:nvCxnSpPr>
          <p:spPr>
            <a:xfrm flipV="1">
              <a:off x="1718827"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1CC5FA5-CCB5-4F1A-BB1B-A0733ABF98E3}"/>
                </a:ext>
              </a:extLst>
            </p:cNvPr>
            <p:cNvCxnSpPr>
              <a:cxnSpLocks/>
            </p:cNvCxnSpPr>
            <p:nvPr/>
          </p:nvCxnSpPr>
          <p:spPr>
            <a:xfrm flipV="1">
              <a:off x="2417095"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4AD3C353-1AB6-424F-B260-625B92C94553}"/>
                </a:ext>
              </a:extLst>
            </p:cNvPr>
            <p:cNvCxnSpPr>
              <a:cxnSpLocks/>
            </p:cNvCxnSpPr>
            <p:nvPr/>
          </p:nvCxnSpPr>
          <p:spPr>
            <a:xfrm flipV="1">
              <a:off x="1045496" y="3082545"/>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직선 연결선 58">
            <a:extLst>
              <a:ext uri="{FF2B5EF4-FFF2-40B4-BE49-F238E27FC236}">
                <a16:creationId xmlns:a16="http://schemas.microsoft.com/office/drawing/2014/main" id="{E3285719-53BF-4B36-AD03-2925CB87550C}"/>
              </a:ext>
            </a:extLst>
          </p:cNvPr>
          <p:cNvCxnSpPr>
            <a:cxnSpLocks/>
          </p:cNvCxnSpPr>
          <p:nvPr/>
        </p:nvCxnSpPr>
        <p:spPr>
          <a:xfrm>
            <a:off x="9730214" y="2215583"/>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A480A284-90A1-490D-A2F4-CE8CA49EED0B}"/>
              </a:ext>
            </a:extLst>
          </p:cNvPr>
          <p:cNvCxnSpPr>
            <a:cxnSpLocks/>
          </p:cNvCxnSpPr>
          <p:nvPr/>
        </p:nvCxnSpPr>
        <p:spPr>
          <a:xfrm>
            <a:off x="9730214" y="2301481"/>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393EE0AA-BB99-426D-9CAF-3A94862D2804}"/>
              </a:ext>
            </a:extLst>
          </p:cNvPr>
          <p:cNvCxnSpPr/>
          <p:nvPr/>
        </p:nvCxnSpPr>
        <p:spPr>
          <a:xfrm>
            <a:off x="8435929" y="4040155"/>
            <a:ext cx="10263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9ECA3E3F-1572-49ED-966A-02079CF8B33B}"/>
              </a:ext>
            </a:extLst>
          </p:cNvPr>
          <p:cNvSpPr/>
          <p:nvPr/>
        </p:nvSpPr>
        <p:spPr>
          <a:xfrm>
            <a:off x="10430052" y="2339002"/>
            <a:ext cx="349307" cy="13397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EFDDBC73-9F82-4986-BCD8-0A109E3EE889}"/>
              </a:ext>
            </a:extLst>
          </p:cNvPr>
          <p:cNvSpPr/>
          <p:nvPr/>
        </p:nvSpPr>
        <p:spPr>
          <a:xfrm>
            <a:off x="10541671" y="3013023"/>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a:extLst>
              <a:ext uri="{FF2B5EF4-FFF2-40B4-BE49-F238E27FC236}">
                <a16:creationId xmlns:a16="http://schemas.microsoft.com/office/drawing/2014/main" id="{2C660CEE-C804-469E-8FF4-7F22CEBB63A0}"/>
              </a:ext>
            </a:extLst>
          </p:cNvPr>
          <p:cNvGrpSpPr/>
          <p:nvPr/>
        </p:nvGrpSpPr>
        <p:grpSpPr>
          <a:xfrm flipH="1">
            <a:off x="7537561" y="3147200"/>
            <a:ext cx="381389" cy="1162709"/>
            <a:chOff x="6992241" y="5018987"/>
            <a:chExt cx="239740" cy="730876"/>
          </a:xfrm>
          <a:solidFill>
            <a:schemeClr val="tx1"/>
          </a:solidFill>
        </p:grpSpPr>
        <p:sp>
          <p:nvSpPr>
            <p:cNvPr id="73" name="이등변 삼각형 72">
              <a:extLst>
                <a:ext uri="{FF2B5EF4-FFF2-40B4-BE49-F238E27FC236}">
                  <a16:creationId xmlns:a16="http://schemas.microsoft.com/office/drawing/2014/main" id="{B234847F-D310-44EE-99BA-15C0A5AE8BAF}"/>
                </a:ext>
              </a:extLst>
            </p:cNvPr>
            <p:cNvSpPr/>
            <p:nvPr/>
          </p:nvSpPr>
          <p:spPr>
            <a:xfrm rot="16200000">
              <a:off x="6746673" y="5264555"/>
              <a:ext cx="730876" cy="239740"/>
            </a:xfrm>
            <a:prstGeom prst="triangl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0C5980C7-9CBB-4E06-9F4D-A6AB3A8A5FF0}"/>
                </a:ext>
              </a:extLst>
            </p:cNvPr>
            <p:cNvSpPr/>
            <p:nvPr/>
          </p:nvSpPr>
          <p:spPr>
            <a:xfrm>
              <a:off x="7112111" y="5356432"/>
              <a:ext cx="55983" cy="559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a:extLst>
              <a:ext uri="{FF2B5EF4-FFF2-40B4-BE49-F238E27FC236}">
                <a16:creationId xmlns:a16="http://schemas.microsoft.com/office/drawing/2014/main" id="{BFDF6D07-80A0-49F4-93A2-FEBD20544FF0}"/>
              </a:ext>
            </a:extLst>
          </p:cNvPr>
          <p:cNvCxnSpPr/>
          <p:nvPr/>
        </p:nvCxnSpPr>
        <p:spPr>
          <a:xfrm>
            <a:off x="6096000" y="1278294"/>
            <a:ext cx="0" cy="538376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1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AEF057AD-CDB8-4E06-8AE0-11DA3D26899A}"/>
              </a:ext>
            </a:extLst>
          </p:cNvPr>
          <p:cNvGrpSpPr/>
          <p:nvPr/>
        </p:nvGrpSpPr>
        <p:grpSpPr>
          <a:xfrm>
            <a:off x="485660" y="5074030"/>
            <a:ext cx="1371599" cy="84894"/>
            <a:chOff x="8520545" y="5877098"/>
            <a:chExt cx="789709" cy="77585"/>
          </a:xfrm>
        </p:grpSpPr>
        <p:cxnSp>
          <p:nvCxnSpPr>
            <p:cNvPr id="7" name="직선 연결선 6">
              <a:extLst>
                <a:ext uri="{FF2B5EF4-FFF2-40B4-BE49-F238E27FC236}">
                  <a16:creationId xmlns:a16="http://schemas.microsoft.com/office/drawing/2014/main" id="{96408D5D-C0E8-4698-B341-B030EAAC47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C6A1022-E02F-4FE4-BCDB-5606DA7BF16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직선 연결선 10">
            <a:extLst>
              <a:ext uri="{FF2B5EF4-FFF2-40B4-BE49-F238E27FC236}">
                <a16:creationId xmlns:a16="http://schemas.microsoft.com/office/drawing/2014/main" id="{74BF379A-512A-431A-B22A-8001FE513DD9}"/>
              </a:ext>
            </a:extLst>
          </p:cNvPr>
          <p:cNvCxnSpPr>
            <a:cxnSpLocks/>
          </p:cNvCxnSpPr>
          <p:nvPr/>
        </p:nvCxnSpPr>
        <p:spPr>
          <a:xfrm>
            <a:off x="485660"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그룹 2">
            <a:extLst>
              <a:ext uri="{FF2B5EF4-FFF2-40B4-BE49-F238E27FC236}">
                <a16:creationId xmlns:a16="http://schemas.microsoft.com/office/drawing/2014/main" id="{30C441C5-FACF-45FB-A476-450ACCB6A245}"/>
              </a:ext>
            </a:extLst>
          </p:cNvPr>
          <p:cNvGrpSpPr/>
          <p:nvPr/>
        </p:nvGrpSpPr>
        <p:grpSpPr>
          <a:xfrm>
            <a:off x="485660" y="401608"/>
            <a:ext cx="1371599" cy="6167982"/>
            <a:chOff x="1362737" y="3054553"/>
            <a:chExt cx="1371599" cy="3551520"/>
          </a:xfrm>
        </p:grpSpPr>
        <p:cxnSp>
          <p:nvCxnSpPr>
            <p:cNvPr id="6" name="직선 연결선 5">
              <a:extLst>
                <a:ext uri="{FF2B5EF4-FFF2-40B4-BE49-F238E27FC236}">
                  <a16:creationId xmlns:a16="http://schemas.microsoft.com/office/drawing/2014/main" id="{2BE75F78-7030-431C-9BDC-4FB695D4120E}"/>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C0A66BB-F7D7-4CB4-818A-3C3CA84B72D3}"/>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1893D24-BD95-408C-B27E-511224514B93}"/>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a16="http://schemas.microsoft.com/office/drawing/2014/main" id="{44D12D37-2E7E-42D9-A364-4E5C3D85A56A}"/>
              </a:ext>
            </a:extLst>
          </p:cNvPr>
          <p:cNvSpPr/>
          <p:nvPr/>
        </p:nvSpPr>
        <p:spPr>
          <a:xfrm>
            <a:off x="806061"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8D1D5B7C-EC64-49D6-8BDB-8805F1DB4872}"/>
              </a:ext>
            </a:extLst>
          </p:cNvPr>
          <p:cNvGrpSpPr/>
          <p:nvPr/>
        </p:nvGrpSpPr>
        <p:grpSpPr>
          <a:xfrm>
            <a:off x="1151745" y="5218817"/>
            <a:ext cx="349307" cy="1324098"/>
            <a:chOff x="2028822" y="5210985"/>
            <a:chExt cx="349307" cy="1339762"/>
          </a:xfrm>
        </p:grpSpPr>
        <p:sp>
          <p:nvSpPr>
            <p:cNvPr id="60" name="직사각형 59">
              <a:extLst>
                <a:ext uri="{FF2B5EF4-FFF2-40B4-BE49-F238E27FC236}">
                  <a16:creationId xmlns:a16="http://schemas.microsoft.com/office/drawing/2014/main" id="{0D01FA11-44DD-4EA4-BA4B-4149D5BA77F3}"/>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6E909B8B-676A-4A9B-B391-2833EC54C174}"/>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4" name="타원 63">
            <a:extLst>
              <a:ext uri="{FF2B5EF4-FFF2-40B4-BE49-F238E27FC236}">
                <a16:creationId xmlns:a16="http://schemas.microsoft.com/office/drawing/2014/main" id="{2567E802-D90E-408D-AC70-00380B9F8636}"/>
              </a:ext>
            </a:extLst>
          </p:cNvPr>
          <p:cNvSpPr/>
          <p:nvPr/>
        </p:nvSpPr>
        <p:spPr>
          <a:xfrm>
            <a:off x="928545"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FD75AE2D-D69D-417B-9847-EFD60CC27BD9}"/>
              </a:ext>
            </a:extLst>
          </p:cNvPr>
          <p:cNvSpPr/>
          <p:nvPr/>
        </p:nvSpPr>
        <p:spPr>
          <a:xfrm>
            <a:off x="806061"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a:extLst>
              <a:ext uri="{FF2B5EF4-FFF2-40B4-BE49-F238E27FC236}">
                <a16:creationId xmlns:a16="http://schemas.microsoft.com/office/drawing/2014/main" id="{C2CA2DAB-BF3E-4D1B-9D32-A355E1FE43E6}"/>
              </a:ext>
            </a:extLst>
          </p:cNvPr>
          <p:cNvSpPr/>
          <p:nvPr/>
        </p:nvSpPr>
        <p:spPr>
          <a:xfrm>
            <a:off x="1151744"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a:extLst>
              <a:ext uri="{FF2B5EF4-FFF2-40B4-BE49-F238E27FC236}">
                <a16:creationId xmlns:a16="http://schemas.microsoft.com/office/drawing/2014/main" id="{06072272-D3AF-43F0-96FD-D2C6C6066B4B}"/>
              </a:ext>
            </a:extLst>
          </p:cNvPr>
          <p:cNvGrpSpPr/>
          <p:nvPr/>
        </p:nvGrpSpPr>
        <p:grpSpPr>
          <a:xfrm>
            <a:off x="1151745" y="2376081"/>
            <a:ext cx="349307" cy="1324098"/>
            <a:chOff x="2028822" y="5210985"/>
            <a:chExt cx="349307" cy="1339762"/>
          </a:xfrm>
        </p:grpSpPr>
        <p:sp>
          <p:nvSpPr>
            <p:cNvPr id="80" name="직사각형 79">
              <a:extLst>
                <a:ext uri="{FF2B5EF4-FFF2-40B4-BE49-F238E27FC236}">
                  <a16:creationId xmlns:a16="http://schemas.microsoft.com/office/drawing/2014/main" id="{8B353E78-7C7E-46B4-A1D5-DBE96A1919C5}"/>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307B31FB-B340-4B8D-A7E2-2A174EFCBEB0}"/>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D8347F31-E8C2-42FD-860B-542CC7F8C87A}"/>
              </a:ext>
            </a:extLst>
          </p:cNvPr>
          <p:cNvGrpSpPr/>
          <p:nvPr/>
        </p:nvGrpSpPr>
        <p:grpSpPr>
          <a:xfrm>
            <a:off x="802437" y="2376081"/>
            <a:ext cx="349307" cy="1324098"/>
            <a:chOff x="2028822" y="5210985"/>
            <a:chExt cx="349307" cy="1339762"/>
          </a:xfrm>
        </p:grpSpPr>
        <p:sp>
          <p:nvSpPr>
            <p:cNvPr id="85" name="직사각형 84">
              <a:extLst>
                <a:ext uri="{FF2B5EF4-FFF2-40B4-BE49-F238E27FC236}">
                  <a16:creationId xmlns:a16="http://schemas.microsoft.com/office/drawing/2014/main" id="{1F377C0C-5FCF-4ACE-9C0D-B24DC33C7371}"/>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D66B456E-1017-4254-AFF6-D686C1479F66}"/>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7" name="그룹 86">
            <a:extLst>
              <a:ext uri="{FF2B5EF4-FFF2-40B4-BE49-F238E27FC236}">
                <a16:creationId xmlns:a16="http://schemas.microsoft.com/office/drawing/2014/main" id="{74075490-E0BA-4C9C-99E8-D8495B8D08C1}"/>
              </a:ext>
            </a:extLst>
          </p:cNvPr>
          <p:cNvGrpSpPr/>
          <p:nvPr/>
        </p:nvGrpSpPr>
        <p:grpSpPr>
          <a:xfrm>
            <a:off x="1151745" y="1036524"/>
            <a:ext cx="349307" cy="1324098"/>
            <a:chOff x="2028822" y="5210985"/>
            <a:chExt cx="349307" cy="1339762"/>
          </a:xfrm>
          <a:solidFill>
            <a:schemeClr val="tx1"/>
          </a:solidFill>
        </p:grpSpPr>
        <p:sp>
          <p:nvSpPr>
            <p:cNvPr id="88" name="직사각형 87">
              <a:extLst>
                <a:ext uri="{FF2B5EF4-FFF2-40B4-BE49-F238E27FC236}">
                  <a16:creationId xmlns:a16="http://schemas.microsoft.com/office/drawing/2014/main" id="{3A152BB2-D595-452A-A280-B44645B7E21B}"/>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8D028A5F-CB23-428E-ACF4-9C53BE03B649}"/>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AFA01108-C8E3-451F-ABBB-7AE56C2AF817}"/>
              </a:ext>
            </a:extLst>
          </p:cNvPr>
          <p:cNvGrpSpPr/>
          <p:nvPr/>
        </p:nvGrpSpPr>
        <p:grpSpPr>
          <a:xfrm>
            <a:off x="802437" y="1036524"/>
            <a:ext cx="349307" cy="1324098"/>
            <a:chOff x="2028822" y="5210985"/>
            <a:chExt cx="349307" cy="1339762"/>
          </a:xfrm>
          <a:solidFill>
            <a:schemeClr val="tx1"/>
          </a:solidFill>
        </p:grpSpPr>
        <p:sp>
          <p:nvSpPr>
            <p:cNvPr id="91" name="직사각형 90">
              <a:extLst>
                <a:ext uri="{FF2B5EF4-FFF2-40B4-BE49-F238E27FC236}">
                  <a16:creationId xmlns:a16="http://schemas.microsoft.com/office/drawing/2014/main" id="{778187C6-4ED8-46CF-982C-2A9700484C9B}"/>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0CD25F63-57C7-4E1D-9970-53198227C94D}"/>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3" name="그룹 92">
            <a:extLst>
              <a:ext uri="{FF2B5EF4-FFF2-40B4-BE49-F238E27FC236}">
                <a16:creationId xmlns:a16="http://schemas.microsoft.com/office/drawing/2014/main" id="{F0BC1D70-9718-47A2-8700-C9E18CBA8290}"/>
              </a:ext>
            </a:extLst>
          </p:cNvPr>
          <p:cNvGrpSpPr/>
          <p:nvPr/>
        </p:nvGrpSpPr>
        <p:grpSpPr>
          <a:xfrm>
            <a:off x="2261632" y="5074030"/>
            <a:ext cx="1371599" cy="84894"/>
            <a:chOff x="8520545" y="5877098"/>
            <a:chExt cx="789709" cy="77585"/>
          </a:xfrm>
        </p:grpSpPr>
        <p:cxnSp>
          <p:nvCxnSpPr>
            <p:cNvPr id="94" name="직선 연결선 93">
              <a:extLst>
                <a:ext uri="{FF2B5EF4-FFF2-40B4-BE49-F238E27FC236}">
                  <a16:creationId xmlns:a16="http://schemas.microsoft.com/office/drawing/2014/main" id="{7F9C125D-EF4B-4E99-8131-066EB1917301}"/>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59CCF39-CC11-48A1-AB88-3B576C6B202A}"/>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6" name="직선 연결선 95">
            <a:extLst>
              <a:ext uri="{FF2B5EF4-FFF2-40B4-BE49-F238E27FC236}">
                <a16:creationId xmlns:a16="http://schemas.microsoft.com/office/drawing/2014/main" id="{2C2D4C62-19C0-4937-98ED-DB155BB0E499}"/>
              </a:ext>
            </a:extLst>
          </p:cNvPr>
          <p:cNvCxnSpPr>
            <a:cxnSpLocks/>
          </p:cNvCxnSpPr>
          <p:nvPr/>
        </p:nvCxnSpPr>
        <p:spPr>
          <a:xfrm>
            <a:off x="2261632"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그룹 96">
            <a:extLst>
              <a:ext uri="{FF2B5EF4-FFF2-40B4-BE49-F238E27FC236}">
                <a16:creationId xmlns:a16="http://schemas.microsoft.com/office/drawing/2014/main" id="{52306C8A-B571-49B3-86E7-67145E8A9E00}"/>
              </a:ext>
            </a:extLst>
          </p:cNvPr>
          <p:cNvGrpSpPr/>
          <p:nvPr/>
        </p:nvGrpSpPr>
        <p:grpSpPr>
          <a:xfrm>
            <a:off x="2261632" y="401608"/>
            <a:ext cx="1371599" cy="6167982"/>
            <a:chOff x="1362737" y="3054553"/>
            <a:chExt cx="1371599" cy="3551520"/>
          </a:xfrm>
        </p:grpSpPr>
        <p:cxnSp>
          <p:nvCxnSpPr>
            <p:cNvPr id="98" name="직선 연결선 97">
              <a:extLst>
                <a:ext uri="{FF2B5EF4-FFF2-40B4-BE49-F238E27FC236}">
                  <a16:creationId xmlns:a16="http://schemas.microsoft.com/office/drawing/2014/main" id="{DDF50963-287C-498C-B131-9A7A9AE9120C}"/>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4D2242D8-3D3F-4895-965F-B3952E04CCF4}"/>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FD04126C-02E7-44E6-A8CD-5705088E3D39}"/>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직사각형 100">
            <a:extLst>
              <a:ext uri="{FF2B5EF4-FFF2-40B4-BE49-F238E27FC236}">
                <a16:creationId xmlns:a16="http://schemas.microsoft.com/office/drawing/2014/main" id="{B5E457DC-F74E-44C8-8D25-074A603C74E5}"/>
              </a:ext>
            </a:extLst>
          </p:cNvPr>
          <p:cNvSpPr/>
          <p:nvPr/>
        </p:nvSpPr>
        <p:spPr>
          <a:xfrm>
            <a:off x="2582033"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77CB6054-544F-4771-B0E8-73204BF67649}"/>
              </a:ext>
            </a:extLst>
          </p:cNvPr>
          <p:cNvGrpSpPr/>
          <p:nvPr/>
        </p:nvGrpSpPr>
        <p:grpSpPr>
          <a:xfrm>
            <a:off x="2927717" y="5218817"/>
            <a:ext cx="349307" cy="1324098"/>
            <a:chOff x="2028822" y="5210985"/>
            <a:chExt cx="349307" cy="1339762"/>
          </a:xfrm>
        </p:grpSpPr>
        <p:sp>
          <p:nvSpPr>
            <p:cNvPr id="103" name="직사각형 102">
              <a:extLst>
                <a:ext uri="{FF2B5EF4-FFF2-40B4-BE49-F238E27FC236}">
                  <a16:creationId xmlns:a16="http://schemas.microsoft.com/office/drawing/2014/main" id="{3954071D-80D1-4E9D-B662-678B66C5F419}"/>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13E78332-43CC-45B5-8865-70D62ECC23DD}"/>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타원 104">
            <a:extLst>
              <a:ext uri="{FF2B5EF4-FFF2-40B4-BE49-F238E27FC236}">
                <a16:creationId xmlns:a16="http://schemas.microsoft.com/office/drawing/2014/main" id="{F2F24C0D-F19C-42A4-A072-C8AD1AE4996A}"/>
              </a:ext>
            </a:extLst>
          </p:cNvPr>
          <p:cNvSpPr/>
          <p:nvPr/>
        </p:nvSpPr>
        <p:spPr>
          <a:xfrm>
            <a:off x="2704517"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8" name="그룹 107">
            <a:extLst>
              <a:ext uri="{FF2B5EF4-FFF2-40B4-BE49-F238E27FC236}">
                <a16:creationId xmlns:a16="http://schemas.microsoft.com/office/drawing/2014/main" id="{988A4C07-0DD3-44DA-B04F-AD42C1888010}"/>
              </a:ext>
            </a:extLst>
          </p:cNvPr>
          <p:cNvGrpSpPr/>
          <p:nvPr/>
        </p:nvGrpSpPr>
        <p:grpSpPr>
          <a:xfrm>
            <a:off x="2927717" y="3728846"/>
            <a:ext cx="349307" cy="1324098"/>
            <a:chOff x="2028822" y="5210985"/>
            <a:chExt cx="349307" cy="1339762"/>
          </a:xfrm>
        </p:grpSpPr>
        <p:sp>
          <p:nvSpPr>
            <p:cNvPr id="109" name="직사각형 108">
              <a:extLst>
                <a:ext uri="{FF2B5EF4-FFF2-40B4-BE49-F238E27FC236}">
                  <a16:creationId xmlns:a16="http://schemas.microsoft.com/office/drawing/2014/main" id="{D2F3EB01-3E35-4C64-904B-9374AD3E5D6A}"/>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21AE31D7-6497-462D-96F7-8CE27C5722A6}"/>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110">
            <a:extLst>
              <a:ext uri="{FF2B5EF4-FFF2-40B4-BE49-F238E27FC236}">
                <a16:creationId xmlns:a16="http://schemas.microsoft.com/office/drawing/2014/main" id="{1CBEFAC4-2C45-40DD-A260-12927A03BCC5}"/>
              </a:ext>
            </a:extLst>
          </p:cNvPr>
          <p:cNvGrpSpPr/>
          <p:nvPr/>
        </p:nvGrpSpPr>
        <p:grpSpPr>
          <a:xfrm>
            <a:off x="2578409" y="2376081"/>
            <a:ext cx="349307" cy="1324098"/>
            <a:chOff x="2028822" y="5210985"/>
            <a:chExt cx="349307" cy="1339762"/>
          </a:xfrm>
        </p:grpSpPr>
        <p:sp>
          <p:nvSpPr>
            <p:cNvPr id="112" name="직사각형 111">
              <a:extLst>
                <a:ext uri="{FF2B5EF4-FFF2-40B4-BE49-F238E27FC236}">
                  <a16:creationId xmlns:a16="http://schemas.microsoft.com/office/drawing/2014/main" id="{4A0A401C-479C-488A-A369-F55ADE9F4D26}"/>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466B5939-89E6-4ECD-BCC8-28DD2BBEF302}"/>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0" name="그룹 119">
            <a:extLst>
              <a:ext uri="{FF2B5EF4-FFF2-40B4-BE49-F238E27FC236}">
                <a16:creationId xmlns:a16="http://schemas.microsoft.com/office/drawing/2014/main" id="{AA60561F-3A1B-4714-8FBB-4EAC721C8B04}"/>
              </a:ext>
            </a:extLst>
          </p:cNvPr>
          <p:cNvGrpSpPr/>
          <p:nvPr/>
        </p:nvGrpSpPr>
        <p:grpSpPr>
          <a:xfrm>
            <a:off x="2927717" y="1062224"/>
            <a:ext cx="349307" cy="1324098"/>
            <a:chOff x="2028822" y="5210985"/>
            <a:chExt cx="349307" cy="1339762"/>
          </a:xfrm>
        </p:grpSpPr>
        <p:sp>
          <p:nvSpPr>
            <p:cNvPr id="121" name="직사각형 120">
              <a:extLst>
                <a:ext uri="{FF2B5EF4-FFF2-40B4-BE49-F238E27FC236}">
                  <a16:creationId xmlns:a16="http://schemas.microsoft.com/office/drawing/2014/main" id="{60F1076F-B71E-4A3D-8945-0FF685798107}"/>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A0BAACD3-B0A9-49F1-96BA-149F44CF8F15}"/>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3" name="그룹 122">
            <a:extLst>
              <a:ext uri="{FF2B5EF4-FFF2-40B4-BE49-F238E27FC236}">
                <a16:creationId xmlns:a16="http://schemas.microsoft.com/office/drawing/2014/main" id="{5B7BDBB4-9C32-4017-8BE8-10188655EA96}"/>
              </a:ext>
            </a:extLst>
          </p:cNvPr>
          <p:cNvGrpSpPr/>
          <p:nvPr/>
        </p:nvGrpSpPr>
        <p:grpSpPr>
          <a:xfrm>
            <a:off x="4037603" y="5074030"/>
            <a:ext cx="1371599" cy="84894"/>
            <a:chOff x="8520545" y="5877098"/>
            <a:chExt cx="789709" cy="77585"/>
          </a:xfrm>
        </p:grpSpPr>
        <p:cxnSp>
          <p:nvCxnSpPr>
            <p:cNvPr id="124" name="직선 연결선 123">
              <a:extLst>
                <a:ext uri="{FF2B5EF4-FFF2-40B4-BE49-F238E27FC236}">
                  <a16:creationId xmlns:a16="http://schemas.microsoft.com/office/drawing/2014/main" id="{7D1647CA-8934-49F7-8E8B-EDE35B421A13}"/>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602FBA11-55C3-4E30-9FCE-A7501954CB3A}"/>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6" name="직선 연결선 125">
            <a:extLst>
              <a:ext uri="{FF2B5EF4-FFF2-40B4-BE49-F238E27FC236}">
                <a16:creationId xmlns:a16="http://schemas.microsoft.com/office/drawing/2014/main" id="{D20F6864-A31D-499B-BE8D-AB957BB76D12}"/>
              </a:ext>
            </a:extLst>
          </p:cNvPr>
          <p:cNvCxnSpPr>
            <a:cxnSpLocks/>
          </p:cNvCxnSpPr>
          <p:nvPr/>
        </p:nvCxnSpPr>
        <p:spPr>
          <a:xfrm>
            <a:off x="4037603"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그룹 126">
            <a:extLst>
              <a:ext uri="{FF2B5EF4-FFF2-40B4-BE49-F238E27FC236}">
                <a16:creationId xmlns:a16="http://schemas.microsoft.com/office/drawing/2014/main" id="{A4965152-6E37-4424-802C-838AB13CFF0F}"/>
              </a:ext>
            </a:extLst>
          </p:cNvPr>
          <p:cNvGrpSpPr/>
          <p:nvPr/>
        </p:nvGrpSpPr>
        <p:grpSpPr>
          <a:xfrm>
            <a:off x="4037603" y="401608"/>
            <a:ext cx="1371599" cy="6167982"/>
            <a:chOff x="1362737" y="3054553"/>
            <a:chExt cx="1371599" cy="3551520"/>
          </a:xfrm>
        </p:grpSpPr>
        <p:cxnSp>
          <p:nvCxnSpPr>
            <p:cNvPr id="128" name="직선 연결선 127">
              <a:extLst>
                <a:ext uri="{FF2B5EF4-FFF2-40B4-BE49-F238E27FC236}">
                  <a16:creationId xmlns:a16="http://schemas.microsoft.com/office/drawing/2014/main" id="{AA60005D-63A1-4D43-92D2-1F82D4375F6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F7D32D23-0C07-4996-89AB-111EE73D57D6}"/>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E8EC1D54-3B58-403C-8C46-83642F845E5F}"/>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직사각형 130">
            <a:extLst>
              <a:ext uri="{FF2B5EF4-FFF2-40B4-BE49-F238E27FC236}">
                <a16:creationId xmlns:a16="http://schemas.microsoft.com/office/drawing/2014/main" id="{552C4679-1A38-46AC-8F4F-D50675BEC2C3}"/>
              </a:ext>
            </a:extLst>
          </p:cNvPr>
          <p:cNvSpPr/>
          <p:nvPr/>
        </p:nvSpPr>
        <p:spPr>
          <a:xfrm>
            <a:off x="4358004"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2" name="그룹 131">
            <a:extLst>
              <a:ext uri="{FF2B5EF4-FFF2-40B4-BE49-F238E27FC236}">
                <a16:creationId xmlns:a16="http://schemas.microsoft.com/office/drawing/2014/main" id="{5E41E435-96EF-4639-AD94-6B029C7361FB}"/>
              </a:ext>
            </a:extLst>
          </p:cNvPr>
          <p:cNvGrpSpPr/>
          <p:nvPr/>
        </p:nvGrpSpPr>
        <p:grpSpPr>
          <a:xfrm>
            <a:off x="4703688" y="5218817"/>
            <a:ext cx="349307" cy="1324098"/>
            <a:chOff x="2028822" y="5210985"/>
            <a:chExt cx="349307" cy="1339762"/>
          </a:xfrm>
        </p:grpSpPr>
        <p:sp>
          <p:nvSpPr>
            <p:cNvPr id="133" name="직사각형 132">
              <a:extLst>
                <a:ext uri="{FF2B5EF4-FFF2-40B4-BE49-F238E27FC236}">
                  <a16:creationId xmlns:a16="http://schemas.microsoft.com/office/drawing/2014/main" id="{834B9EC4-5506-4FBD-BCF7-A182D74E4D3A}"/>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3749FBB5-188F-4594-8ABB-40221D3767E2}"/>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5" name="타원 134">
            <a:extLst>
              <a:ext uri="{FF2B5EF4-FFF2-40B4-BE49-F238E27FC236}">
                <a16:creationId xmlns:a16="http://schemas.microsoft.com/office/drawing/2014/main" id="{D9295234-B686-4DC0-A1B4-58DBF5EEC4C0}"/>
              </a:ext>
            </a:extLst>
          </p:cNvPr>
          <p:cNvSpPr/>
          <p:nvPr/>
        </p:nvSpPr>
        <p:spPr>
          <a:xfrm>
            <a:off x="4480488"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F8B46364-CECC-42F6-B784-334EAA6A61FA}"/>
              </a:ext>
            </a:extLst>
          </p:cNvPr>
          <p:cNvSpPr/>
          <p:nvPr/>
        </p:nvSpPr>
        <p:spPr>
          <a:xfrm>
            <a:off x="4703687" y="3724428"/>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7" name="그룹 146">
            <a:extLst>
              <a:ext uri="{FF2B5EF4-FFF2-40B4-BE49-F238E27FC236}">
                <a16:creationId xmlns:a16="http://schemas.microsoft.com/office/drawing/2014/main" id="{1EDA7C9F-7D43-4D55-B3FA-AB7555D222C9}"/>
              </a:ext>
            </a:extLst>
          </p:cNvPr>
          <p:cNvGrpSpPr/>
          <p:nvPr/>
        </p:nvGrpSpPr>
        <p:grpSpPr>
          <a:xfrm>
            <a:off x="4354380" y="2387578"/>
            <a:ext cx="349307" cy="1324098"/>
            <a:chOff x="2028822" y="5210985"/>
            <a:chExt cx="349307" cy="1339762"/>
          </a:xfrm>
          <a:solidFill>
            <a:schemeClr val="tx1"/>
          </a:solidFill>
        </p:grpSpPr>
        <p:sp>
          <p:nvSpPr>
            <p:cNvPr id="148" name="직사각형 147">
              <a:extLst>
                <a:ext uri="{FF2B5EF4-FFF2-40B4-BE49-F238E27FC236}">
                  <a16:creationId xmlns:a16="http://schemas.microsoft.com/office/drawing/2014/main" id="{16BCF963-DF9A-4368-BE5C-EEE6F8C33F6E}"/>
                </a:ext>
              </a:extLst>
            </p:cNvPr>
            <p:cNvSpPr/>
            <p:nvPr/>
          </p:nvSpPr>
          <p:spPr>
            <a:xfrm>
              <a:off x="2028822" y="5210985"/>
              <a:ext cx="349307" cy="133976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AC01869F-ED78-4522-9D81-587EA775DE97}"/>
                </a:ext>
              </a:extLst>
            </p:cNvPr>
            <p:cNvSpPr/>
            <p:nvPr/>
          </p:nvSpPr>
          <p:spPr>
            <a:xfrm>
              <a:off x="2140441" y="5885006"/>
              <a:ext cx="108905" cy="108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0" name="직사각형 149">
            <a:extLst>
              <a:ext uri="{FF2B5EF4-FFF2-40B4-BE49-F238E27FC236}">
                <a16:creationId xmlns:a16="http://schemas.microsoft.com/office/drawing/2014/main" id="{A0B205ED-5CA9-4312-A0A3-C48F48A7F316}"/>
              </a:ext>
            </a:extLst>
          </p:cNvPr>
          <p:cNvSpPr/>
          <p:nvPr/>
        </p:nvSpPr>
        <p:spPr>
          <a:xfrm>
            <a:off x="4703687" y="1057104"/>
            <a:ext cx="349307" cy="132409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1" name="그룹 150">
            <a:extLst>
              <a:ext uri="{FF2B5EF4-FFF2-40B4-BE49-F238E27FC236}">
                <a16:creationId xmlns:a16="http://schemas.microsoft.com/office/drawing/2014/main" id="{5E723E5C-F748-4992-AD66-0700389D37C8}"/>
              </a:ext>
            </a:extLst>
          </p:cNvPr>
          <p:cNvGrpSpPr/>
          <p:nvPr/>
        </p:nvGrpSpPr>
        <p:grpSpPr>
          <a:xfrm>
            <a:off x="6798891" y="5074030"/>
            <a:ext cx="1371599" cy="84894"/>
            <a:chOff x="8520545" y="5877098"/>
            <a:chExt cx="789709" cy="77585"/>
          </a:xfrm>
        </p:grpSpPr>
        <p:cxnSp>
          <p:nvCxnSpPr>
            <p:cNvPr id="152" name="직선 연결선 151">
              <a:extLst>
                <a:ext uri="{FF2B5EF4-FFF2-40B4-BE49-F238E27FC236}">
                  <a16:creationId xmlns:a16="http://schemas.microsoft.com/office/drawing/2014/main" id="{B9417876-011D-40EC-A9E4-8A7EBB4EFD16}"/>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id="{B2579AEF-BB3C-4A35-B762-D5DECF9124A6}"/>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4" name="직선 연결선 153">
            <a:extLst>
              <a:ext uri="{FF2B5EF4-FFF2-40B4-BE49-F238E27FC236}">
                <a16:creationId xmlns:a16="http://schemas.microsoft.com/office/drawing/2014/main" id="{1A7B90EF-1E57-480C-A75C-2C8889D77B4B}"/>
              </a:ext>
            </a:extLst>
          </p:cNvPr>
          <p:cNvCxnSpPr>
            <a:cxnSpLocks/>
          </p:cNvCxnSpPr>
          <p:nvPr/>
        </p:nvCxnSpPr>
        <p:spPr>
          <a:xfrm>
            <a:off x="6798891"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그룹 154">
            <a:extLst>
              <a:ext uri="{FF2B5EF4-FFF2-40B4-BE49-F238E27FC236}">
                <a16:creationId xmlns:a16="http://schemas.microsoft.com/office/drawing/2014/main" id="{4EE2E0FE-81F7-445F-B220-177BF9B9832C}"/>
              </a:ext>
            </a:extLst>
          </p:cNvPr>
          <p:cNvGrpSpPr/>
          <p:nvPr/>
        </p:nvGrpSpPr>
        <p:grpSpPr>
          <a:xfrm>
            <a:off x="6798891" y="401608"/>
            <a:ext cx="1371599" cy="6167982"/>
            <a:chOff x="1362737" y="3054553"/>
            <a:chExt cx="1371599" cy="3551520"/>
          </a:xfrm>
        </p:grpSpPr>
        <p:cxnSp>
          <p:nvCxnSpPr>
            <p:cNvPr id="156" name="직선 연결선 155">
              <a:extLst>
                <a:ext uri="{FF2B5EF4-FFF2-40B4-BE49-F238E27FC236}">
                  <a16:creationId xmlns:a16="http://schemas.microsoft.com/office/drawing/2014/main" id="{D69EF86D-222A-493B-9C9D-F88A060E706F}"/>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id="{5DD5E31F-8B36-4408-AF08-8E256DE417AC}"/>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id="{EC0AAEC3-458D-47E0-92DF-B3A1077ED327}"/>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직사각형 158">
            <a:extLst>
              <a:ext uri="{FF2B5EF4-FFF2-40B4-BE49-F238E27FC236}">
                <a16:creationId xmlns:a16="http://schemas.microsoft.com/office/drawing/2014/main" id="{0A2F03BD-DD9E-4ACB-BB9B-EFF8AE2E80DA}"/>
              </a:ext>
            </a:extLst>
          </p:cNvPr>
          <p:cNvSpPr/>
          <p:nvPr/>
        </p:nvSpPr>
        <p:spPr>
          <a:xfrm>
            <a:off x="7119292"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0" name="그룹 159">
            <a:extLst>
              <a:ext uri="{FF2B5EF4-FFF2-40B4-BE49-F238E27FC236}">
                <a16:creationId xmlns:a16="http://schemas.microsoft.com/office/drawing/2014/main" id="{8A4C1832-D050-4C06-A10F-D06F6163503F}"/>
              </a:ext>
            </a:extLst>
          </p:cNvPr>
          <p:cNvGrpSpPr/>
          <p:nvPr/>
        </p:nvGrpSpPr>
        <p:grpSpPr>
          <a:xfrm>
            <a:off x="7464976" y="5218817"/>
            <a:ext cx="349307" cy="1324098"/>
            <a:chOff x="2028822" y="5210985"/>
            <a:chExt cx="349307" cy="1339762"/>
          </a:xfrm>
        </p:grpSpPr>
        <p:sp>
          <p:nvSpPr>
            <p:cNvPr id="161" name="직사각형 160">
              <a:extLst>
                <a:ext uri="{FF2B5EF4-FFF2-40B4-BE49-F238E27FC236}">
                  <a16:creationId xmlns:a16="http://schemas.microsoft.com/office/drawing/2014/main" id="{AA3AEF80-04B8-4997-8428-A6082B0C7AA2}"/>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3A4A7D9E-FFEA-4B09-8810-7D3CD85520A7}"/>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3" name="타원 162">
            <a:extLst>
              <a:ext uri="{FF2B5EF4-FFF2-40B4-BE49-F238E27FC236}">
                <a16:creationId xmlns:a16="http://schemas.microsoft.com/office/drawing/2014/main" id="{DB00EE05-6DED-4A94-B992-A651A295AE7E}"/>
              </a:ext>
            </a:extLst>
          </p:cNvPr>
          <p:cNvSpPr/>
          <p:nvPr/>
        </p:nvSpPr>
        <p:spPr>
          <a:xfrm>
            <a:off x="7241776"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9" name="그룹 168">
            <a:extLst>
              <a:ext uri="{FF2B5EF4-FFF2-40B4-BE49-F238E27FC236}">
                <a16:creationId xmlns:a16="http://schemas.microsoft.com/office/drawing/2014/main" id="{0380BDF1-3819-4F01-BD27-BA730990E710}"/>
              </a:ext>
            </a:extLst>
          </p:cNvPr>
          <p:cNvGrpSpPr/>
          <p:nvPr/>
        </p:nvGrpSpPr>
        <p:grpSpPr>
          <a:xfrm flipH="1">
            <a:off x="7506519" y="3711676"/>
            <a:ext cx="357959" cy="1335679"/>
            <a:chOff x="7017893" y="3296809"/>
            <a:chExt cx="244423" cy="730879"/>
          </a:xfrm>
        </p:grpSpPr>
        <p:sp>
          <p:nvSpPr>
            <p:cNvPr id="170" name="자유형: 도형 169">
              <a:extLst>
                <a:ext uri="{FF2B5EF4-FFF2-40B4-BE49-F238E27FC236}">
                  <a16:creationId xmlns:a16="http://schemas.microsoft.com/office/drawing/2014/main" id="{B89F3A01-98A2-4A03-BCCB-CE85983A6C32}"/>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DBA0F071-45DD-4106-AF8F-9A2DB70870C5}"/>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2" name="그룹 171">
            <a:extLst>
              <a:ext uri="{FF2B5EF4-FFF2-40B4-BE49-F238E27FC236}">
                <a16:creationId xmlns:a16="http://schemas.microsoft.com/office/drawing/2014/main" id="{E1453910-B07C-414A-BDDC-67D8504ABCEB}"/>
              </a:ext>
            </a:extLst>
          </p:cNvPr>
          <p:cNvGrpSpPr/>
          <p:nvPr/>
        </p:nvGrpSpPr>
        <p:grpSpPr>
          <a:xfrm>
            <a:off x="7114983" y="2357431"/>
            <a:ext cx="357953" cy="1335679"/>
            <a:chOff x="7017893" y="3296809"/>
            <a:chExt cx="244423" cy="730879"/>
          </a:xfrm>
        </p:grpSpPr>
        <p:sp>
          <p:nvSpPr>
            <p:cNvPr id="173" name="자유형: 도형 172">
              <a:extLst>
                <a:ext uri="{FF2B5EF4-FFF2-40B4-BE49-F238E27FC236}">
                  <a16:creationId xmlns:a16="http://schemas.microsoft.com/office/drawing/2014/main" id="{552675EF-3483-4F94-A851-3A9173E10E6D}"/>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4" name="타원 173">
              <a:extLst>
                <a:ext uri="{FF2B5EF4-FFF2-40B4-BE49-F238E27FC236}">
                  <a16:creationId xmlns:a16="http://schemas.microsoft.com/office/drawing/2014/main" id="{9AAF5633-308B-4220-977F-61BBA6DF66CF}"/>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5" name="그룹 174">
            <a:extLst>
              <a:ext uri="{FF2B5EF4-FFF2-40B4-BE49-F238E27FC236}">
                <a16:creationId xmlns:a16="http://schemas.microsoft.com/office/drawing/2014/main" id="{C465E01B-CDF0-44CD-98B5-44B3AE47DBB5}"/>
              </a:ext>
            </a:extLst>
          </p:cNvPr>
          <p:cNvGrpSpPr/>
          <p:nvPr/>
        </p:nvGrpSpPr>
        <p:grpSpPr>
          <a:xfrm flipH="1">
            <a:off x="7506519" y="1024943"/>
            <a:ext cx="357959" cy="1335679"/>
            <a:chOff x="7017893" y="3296809"/>
            <a:chExt cx="244423" cy="730879"/>
          </a:xfrm>
        </p:grpSpPr>
        <p:sp>
          <p:nvSpPr>
            <p:cNvPr id="176" name="자유형: 도형 175">
              <a:extLst>
                <a:ext uri="{FF2B5EF4-FFF2-40B4-BE49-F238E27FC236}">
                  <a16:creationId xmlns:a16="http://schemas.microsoft.com/office/drawing/2014/main" id="{24D05AAA-6176-4943-AA03-1A6CAFECAC42}"/>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0BA2B84E-D509-45CA-8C0A-BEC7D1AC4328}"/>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1" name="그룹 180">
            <a:extLst>
              <a:ext uri="{FF2B5EF4-FFF2-40B4-BE49-F238E27FC236}">
                <a16:creationId xmlns:a16="http://schemas.microsoft.com/office/drawing/2014/main" id="{53D0A5A3-0668-4ED2-BE67-AD7827B6547F}"/>
              </a:ext>
            </a:extLst>
          </p:cNvPr>
          <p:cNvGrpSpPr/>
          <p:nvPr/>
        </p:nvGrpSpPr>
        <p:grpSpPr>
          <a:xfrm>
            <a:off x="8558769" y="5074030"/>
            <a:ext cx="1371599" cy="84894"/>
            <a:chOff x="8520545" y="5877098"/>
            <a:chExt cx="789709" cy="77585"/>
          </a:xfrm>
        </p:grpSpPr>
        <p:cxnSp>
          <p:nvCxnSpPr>
            <p:cNvPr id="182" name="직선 연결선 181">
              <a:extLst>
                <a:ext uri="{FF2B5EF4-FFF2-40B4-BE49-F238E27FC236}">
                  <a16:creationId xmlns:a16="http://schemas.microsoft.com/office/drawing/2014/main" id="{29BF83CF-2D81-4EFE-9175-D78DF0B75B4D}"/>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9808D749-66E5-4700-99CD-D560878E85CC}"/>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4" name="직선 연결선 183">
            <a:extLst>
              <a:ext uri="{FF2B5EF4-FFF2-40B4-BE49-F238E27FC236}">
                <a16:creationId xmlns:a16="http://schemas.microsoft.com/office/drawing/2014/main" id="{F97BB029-DE36-42DB-910A-AE7AF6E4AE05}"/>
              </a:ext>
            </a:extLst>
          </p:cNvPr>
          <p:cNvCxnSpPr>
            <a:cxnSpLocks/>
          </p:cNvCxnSpPr>
          <p:nvPr/>
        </p:nvCxnSpPr>
        <p:spPr>
          <a:xfrm>
            <a:off x="8558769"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그룹 184">
            <a:extLst>
              <a:ext uri="{FF2B5EF4-FFF2-40B4-BE49-F238E27FC236}">
                <a16:creationId xmlns:a16="http://schemas.microsoft.com/office/drawing/2014/main" id="{498157C6-FD40-4F14-8C67-69C493BD8A3B}"/>
              </a:ext>
            </a:extLst>
          </p:cNvPr>
          <p:cNvGrpSpPr/>
          <p:nvPr/>
        </p:nvGrpSpPr>
        <p:grpSpPr>
          <a:xfrm>
            <a:off x="8558769" y="401608"/>
            <a:ext cx="1371599" cy="6167982"/>
            <a:chOff x="1362737" y="3054553"/>
            <a:chExt cx="1371599" cy="3551520"/>
          </a:xfrm>
        </p:grpSpPr>
        <p:cxnSp>
          <p:nvCxnSpPr>
            <p:cNvPr id="186" name="직선 연결선 185">
              <a:extLst>
                <a:ext uri="{FF2B5EF4-FFF2-40B4-BE49-F238E27FC236}">
                  <a16:creationId xmlns:a16="http://schemas.microsoft.com/office/drawing/2014/main" id="{0ACB9DB8-DC7D-4D54-91D7-9D7BBA04207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D6E44430-EED4-4800-94A2-45CBA79BBE67}"/>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595806C8-9CEA-4EC7-A78C-0E88B42DC256}"/>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직사각형 188">
            <a:extLst>
              <a:ext uri="{FF2B5EF4-FFF2-40B4-BE49-F238E27FC236}">
                <a16:creationId xmlns:a16="http://schemas.microsoft.com/office/drawing/2014/main" id="{63C37071-1C6C-4DFC-B3A1-5D70CC73C7F3}"/>
              </a:ext>
            </a:extLst>
          </p:cNvPr>
          <p:cNvSpPr/>
          <p:nvPr/>
        </p:nvSpPr>
        <p:spPr>
          <a:xfrm>
            <a:off x="8879170"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0" name="그룹 189">
            <a:extLst>
              <a:ext uri="{FF2B5EF4-FFF2-40B4-BE49-F238E27FC236}">
                <a16:creationId xmlns:a16="http://schemas.microsoft.com/office/drawing/2014/main" id="{1B2E73C6-108D-463D-B9A4-7EF2E671101B}"/>
              </a:ext>
            </a:extLst>
          </p:cNvPr>
          <p:cNvGrpSpPr/>
          <p:nvPr/>
        </p:nvGrpSpPr>
        <p:grpSpPr>
          <a:xfrm>
            <a:off x="9224854" y="5218817"/>
            <a:ext cx="349307" cy="1324098"/>
            <a:chOff x="2028822" y="5210985"/>
            <a:chExt cx="349307" cy="1339762"/>
          </a:xfrm>
        </p:grpSpPr>
        <p:sp>
          <p:nvSpPr>
            <p:cNvPr id="191" name="직사각형 190">
              <a:extLst>
                <a:ext uri="{FF2B5EF4-FFF2-40B4-BE49-F238E27FC236}">
                  <a16:creationId xmlns:a16="http://schemas.microsoft.com/office/drawing/2014/main" id="{89B0C778-E852-48E2-8CEF-3D482E0EA5F5}"/>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타원 191">
              <a:extLst>
                <a:ext uri="{FF2B5EF4-FFF2-40B4-BE49-F238E27FC236}">
                  <a16:creationId xmlns:a16="http://schemas.microsoft.com/office/drawing/2014/main" id="{B2EBB9F3-A78D-4EBD-AC20-2D0DD58F46B9}"/>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3" name="타원 192">
            <a:extLst>
              <a:ext uri="{FF2B5EF4-FFF2-40B4-BE49-F238E27FC236}">
                <a16:creationId xmlns:a16="http://schemas.microsoft.com/office/drawing/2014/main" id="{5124F0F4-CE5B-458B-91CF-4E5BE2CC83A8}"/>
              </a:ext>
            </a:extLst>
          </p:cNvPr>
          <p:cNvSpPr/>
          <p:nvPr/>
        </p:nvSpPr>
        <p:spPr>
          <a:xfrm>
            <a:off x="9001654"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4" name="그룹 193">
            <a:extLst>
              <a:ext uri="{FF2B5EF4-FFF2-40B4-BE49-F238E27FC236}">
                <a16:creationId xmlns:a16="http://schemas.microsoft.com/office/drawing/2014/main" id="{EDDBDE97-55E3-4CE2-977F-DCF943229EE2}"/>
              </a:ext>
            </a:extLst>
          </p:cNvPr>
          <p:cNvGrpSpPr/>
          <p:nvPr/>
        </p:nvGrpSpPr>
        <p:grpSpPr>
          <a:xfrm rot="10800000" flipH="1">
            <a:off x="8865050" y="3711676"/>
            <a:ext cx="357959" cy="1335679"/>
            <a:chOff x="7017893" y="3296809"/>
            <a:chExt cx="244423" cy="730879"/>
          </a:xfrm>
        </p:grpSpPr>
        <p:sp>
          <p:nvSpPr>
            <p:cNvPr id="195" name="자유형: 도형 194">
              <a:extLst>
                <a:ext uri="{FF2B5EF4-FFF2-40B4-BE49-F238E27FC236}">
                  <a16:creationId xmlns:a16="http://schemas.microsoft.com/office/drawing/2014/main" id="{7BC304EB-F9C1-47CD-AD41-32CAC6B39231}"/>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타원 195">
              <a:extLst>
                <a:ext uri="{FF2B5EF4-FFF2-40B4-BE49-F238E27FC236}">
                  <a16:creationId xmlns:a16="http://schemas.microsoft.com/office/drawing/2014/main" id="{145FDF82-C773-435A-95EC-CD06AECDC6D2}"/>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7" name="그룹 196">
            <a:extLst>
              <a:ext uri="{FF2B5EF4-FFF2-40B4-BE49-F238E27FC236}">
                <a16:creationId xmlns:a16="http://schemas.microsoft.com/office/drawing/2014/main" id="{DA84A478-6D0B-45FC-92F0-1E2386072EC4}"/>
              </a:ext>
            </a:extLst>
          </p:cNvPr>
          <p:cNvGrpSpPr/>
          <p:nvPr/>
        </p:nvGrpSpPr>
        <p:grpSpPr>
          <a:xfrm rot="10800000">
            <a:off x="9239347" y="2357431"/>
            <a:ext cx="357953" cy="1335679"/>
            <a:chOff x="7017893" y="3296809"/>
            <a:chExt cx="244423" cy="730879"/>
          </a:xfrm>
        </p:grpSpPr>
        <p:sp>
          <p:nvSpPr>
            <p:cNvPr id="198" name="자유형: 도형 197">
              <a:extLst>
                <a:ext uri="{FF2B5EF4-FFF2-40B4-BE49-F238E27FC236}">
                  <a16:creationId xmlns:a16="http://schemas.microsoft.com/office/drawing/2014/main" id="{90FBEFD7-296F-4302-BDB3-4F1E95D78EDC}"/>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9" name="타원 198">
              <a:extLst>
                <a:ext uri="{FF2B5EF4-FFF2-40B4-BE49-F238E27FC236}">
                  <a16:creationId xmlns:a16="http://schemas.microsoft.com/office/drawing/2014/main" id="{3E4794AE-CD16-4206-AF9E-BFA262BDF848}"/>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0" name="그룹 199">
            <a:extLst>
              <a:ext uri="{FF2B5EF4-FFF2-40B4-BE49-F238E27FC236}">
                <a16:creationId xmlns:a16="http://schemas.microsoft.com/office/drawing/2014/main" id="{EBA08662-C64A-4737-8C68-3BBCE636FDBC}"/>
              </a:ext>
            </a:extLst>
          </p:cNvPr>
          <p:cNvGrpSpPr/>
          <p:nvPr/>
        </p:nvGrpSpPr>
        <p:grpSpPr>
          <a:xfrm rot="10800000" flipH="1">
            <a:off x="8865050" y="1024943"/>
            <a:ext cx="357959" cy="1335679"/>
            <a:chOff x="7017893" y="3296809"/>
            <a:chExt cx="244423" cy="730879"/>
          </a:xfrm>
        </p:grpSpPr>
        <p:sp>
          <p:nvSpPr>
            <p:cNvPr id="201" name="자유형: 도형 200">
              <a:extLst>
                <a:ext uri="{FF2B5EF4-FFF2-40B4-BE49-F238E27FC236}">
                  <a16:creationId xmlns:a16="http://schemas.microsoft.com/office/drawing/2014/main" id="{F539781C-0521-401D-8D8B-3F98447471B1}"/>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타원 201">
              <a:extLst>
                <a:ext uri="{FF2B5EF4-FFF2-40B4-BE49-F238E27FC236}">
                  <a16:creationId xmlns:a16="http://schemas.microsoft.com/office/drawing/2014/main" id="{93EF4B65-4849-4731-99E7-63EBD70D1649}"/>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3" name="그룹 202">
            <a:extLst>
              <a:ext uri="{FF2B5EF4-FFF2-40B4-BE49-F238E27FC236}">
                <a16:creationId xmlns:a16="http://schemas.microsoft.com/office/drawing/2014/main" id="{6ADFEAA2-13EC-4C09-961D-4D2A9F4F74D5}"/>
              </a:ext>
            </a:extLst>
          </p:cNvPr>
          <p:cNvGrpSpPr/>
          <p:nvPr/>
        </p:nvGrpSpPr>
        <p:grpSpPr>
          <a:xfrm>
            <a:off x="10212279" y="5074030"/>
            <a:ext cx="1371599" cy="84894"/>
            <a:chOff x="8520545" y="5877098"/>
            <a:chExt cx="789709" cy="77585"/>
          </a:xfrm>
        </p:grpSpPr>
        <p:cxnSp>
          <p:nvCxnSpPr>
            <p:cNvPr id="204" name="직선 연결선 203">
              <a:extLst>
                <a:ext uri="{FF2B5EF4-FFF2-40B4-BE49-F238E27FC236}">
                  <a16:creationId xmlns:a16="http://schemas.microsoft.com/office/drawing/2014/main" id="{C0331F80-241C-4470-94C5-F37052FAD954}"/>
                </a:ext>
              </a:extLst>
            </p:cNvPr>
            <p:cNvCxnSpPr>
              <a:cxnSpLocks/>
            </p:cNvCxnSpPr>
            <p:nvPr/>
          </p:nvCxnSpPr>
          <p:spPr>
            <a:xfrm>
              <a:off x="8520545" y="5877098"/>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CECE3AD5-473C-4112-80AD-1E7E241D3679}"/>
                </a:ext>
              </a:extLst>
            </p:cNvPr>
            <p:cNvCxnSpPr>
              <a:cxnSpLocks/>
            </p:cNvCxnSpPr>
            <p:nvPr/>
          </p:nvCxnSpPr>
          <p:spPr>
            <a:xfrm>
              <a:off x="8520545" y="5954683"/>
              <a:ext cx="7897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직선 연결선 205">
            <a:extLst>
              <a:ext uri="{FF2B5EF4-FFF2-40B4-BE49-F238E27FC236}">
                <a16:creationId xmlns:a16="http://schemas.microsoft.com/office/drawing/2014/main" id="{4C63AD7F-23F9-43EA-9323-3DCB8688E566}"/>
              </a:ext>
            </a:extLst>
          </p:cNvPr>
          <p:cNvCxnSpPr>
            <a:cxnSpLocks/>
          </p:cNvCxnSpPr>
          <p:nvPr/>
        </p:nvCxnSpPr>
        <p:spPr>
          <a:xfrm>
            <a:off x="10212279" y="6585087"/>
            <a:ext cx="137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7" name="그룹 206">
            <a:extLst>
              <a:ext uri="{FF2B5EF4-FFF2-40B4-BE49-F238E27FC236}">
                <a16:creationId xmlns:a16="http://schemas.microsoft.com/office/drawing/2014/main" id="{776391F4-058A-42EC-BE53-B53793EB1BF9}"/>
              </a:ext>
            </a:extLst>
          </p:cNvPr>
          <p:cNvGrpSpPr/>
          <p:nvPr/>
        </p:nvGrpSpPr>
        <p:grpSpPr>
          <a:xfrm>
            <a:off x="10212279" y="401608"/>
            <a:ext cx="1371599" cy="6167982"/>
            <a:chOff x="1362737" y="3054553"/>
            <a:chExt cx="1371599" cy="3551520"/>
          </a:xfrm>
        </p:grpSpPr>
        <p:cxnSp>
          <p:nvCxnSpPr>
            <p:cNvPr id="208" name="직선 연결선 207">
              <a:extLst>
                <a:ext uri="{FF2B5EF4-FFF2-40B4-BE49-F238E27FC236}">
                  <a16:creationId xmlns:a16="http://schemas.microsoft.com/office/drawing/2014/main" id="{E8835032-F323-498E-AD69-7BF1EC678550}"/>
                </a:ext>
              </a:extLst>
            </p:cNvPr>
            <p:cNvCxnSpPr>
              <a:cxnSpLocks/>
            </p:cNvCxnSpPr>
            <p:nvPr/>
          </p:nvCxnSpPr>
          <p:spPr>
            <a:xfrm flipV="1">
              <a:off x="2036068"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 208">
              <a:extLst>
                <a:ext uri="{FF2B5EF4-FFF2-40B4-BE49-F238E27FC236}">
                  <a16:creationId xmlns:a16="http://schemas.microsoft.com/office/drawing/2014/main" id="{D1CB0D61-9C8E-4EE5-BBF6-37FF772A93A8}"/>
                </a:ext>
              </a:extLst>
            </p:cNvPr>
            <p:cNvCxnSpPr>
              <a:cxnSpLocks/>
            </p:cNvCxnSpPr>
            <p:nvPr/>
          </p:nvCxnSpPr>
          <p:spPr>
            <a:xfrm flipV="1">
              <a:off x="2734336"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3B933E96-15E6-49ED-886D-9499A6B6DF6A}"/>
                </a:ext>
              </a:extLst>
            </p:cNvPr>
            <p:cNvCxnSpPr>
              <a:cxnSpLocks/>
            </p:cNvCxnSpPr>
            <p:nvPr/>
          </p:nvCxnSpPr>
          <p:spPr>
            <a:xfrm flipV="1">
              <a:off x="1362737" y="3054553"/>
              <a:ext cx="0" cy="355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1" name="직사각형 210">
            <a:extLst>
              <a:ext uri="{FF2B5EF4-FFF2-40B4-BE49-F238E27FC236}">
                <a16:creationId xmlns:a16="http://schemas.microsoft.com/office/drawing/2014/main" id="{B402A30C-B67B-46BE-8CBE-C2AE44C383C4}"/>
              </a:ext>
            </a:extLst>
          </p:cNvPr>
          <p:cNvSpPr/>
          <p:nvPr/>
        </p:nvSpPr>
        <p:spPr>
          <a:xfrm>
            <a:off x="10532680" y="5218817"/>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2" name="그룹 211">
            <a:extLst>
              <a:ext uri="{FF2B5EF4-FFF2-40B4-BE49-F238E27FC236}">
                <a16:creationId xmlns:a16="http://schemas.microsoft.com/office/drawing/2014/main" id="{9ABB54CB-EAE5-4E1F-B6DC-C733327961AD}"/>
              </a:ext>
            </a:extLst>
          </p:cNvPr>
          <p:cNvGrpSpPr/>
          <p:nvPr/>
        </p:nvGrpSpPr>
        <p:grpSpPr>
          <a:xfrm>
            <a:off x="10878364" y="5218817"/>
            <a:ext cx="349307" cy="1324098"/>
            <a:chOff x="2028822" y="5210985"/>
            <a:chExt cx="349307" cy="1339762"/>
          </a:xfrm>
        </p:grpSpPr>
        <p:sp>
          <p:nvSpPr>
            <p:cNvPr id="213" name="직사각형 212">
              <a:extLst>
                <a:ext uri="{FF2B5EF4-FFF2-40B4-BE49-F238E27FC236}">
                  <a16:creationId xmlns:a16="http://schemas.microsoft.com/office/drawing/2014/main" id="{B6E39301-D899-46B3-B098-DE3ABFFEE226}"/>
                </a:ext>
              </a:extLst>
            </p:cNvPr>
            <p:cNvSpPr/>
            <p:nvPr/>
          </p:nvSpPr>
          <p:spPr>
            <a:xfrm>
              <a:off x="2028822" y="5210985"/>
              <a:ext cx="349307" cy="133976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타원 213">
              <a:extLst>
                <a:ext uri="{FF2B5EF4-FFF2-40B4-BE49-F238E27FC236}">
                  <a16:creationId xmlns:a16="http://schemas.microsoft.com/office/drawing/2014/main" id="{78C1260B-F211-470F-9F20-5D0A50A0D6D7}"/>
                </a:ext>
              </a:extLst>
            </p:cNvPr>
            <p:cNvSpPr/>
            <p:nvPr/>
          </p:nvSpPr>
          <p:spPr>
            <a:xfrm>
              <a:off x="2140441" y="5885006"/>
              <a:ext cx="108905" cy="1089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5" name="타원 214">
            <a:extLst>
              <a:ext uri="{FF2B5EF4-FFF2-40B4-BE49-F238E27FC236}">
                <a16:creationId xmlns:a16="http://schemas.microsoft.com/office/drawing/2014/main" id="{02C0CED0-D84F-457E-852B-DAA83C07798F}"/>
              </a:ext>
            </a:extLst>
          </p:cNvPr>
          <p:cNvSpPr/>
          <p:nvPr/>
        </p:nvSpPr>
        <p:spPr>
          <a:xfrm>
            <a:off x="10655164" y="5885643"/>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6" name="그룹 215">
            <a:extLst>
              <a:ext uri="{FF2B5EF4-FFF2-40B4-BE49-F238E27FC236}">
                <a16:creationId xmlns:a16="http://schemas.microsoft.com/office/drawing/2014/main" id="{5658D6E4-B8DF-4D30-AE85-81149F95671B}"/>
              </a:ext>
            </a:extLst>
          </p:cNvPr>
          <p:cNvGrpSpPr/>
          <p:nvPr/>
        </p:nvGrpSpPr>
        <p:grpSpPr>
          <a:xfrm flipH="1">
            <a:off x="10910547" y="3864489"/>
            <a:ext cx="381389" cy="1162709"/>
            <a:chOff x="6992241" y="5018987"/>
            <a:chExt cx="239740" cy="730876"/>
          </a:xfrm>
        </p:grpSpPr>
        <p:sp>
          <p:nvSpPr>
            <p:cNvPr id="217" name="이등변 삼각형 216">
              <a:extLst>
                <a:ext uri="{FF2B5EF4-FFF2-40B4-BE49-F238E27FC236}">
                  <a16:creationId xmlns:a16="http://schemas.microsoft.com/office/drawing/2014/main" id="{4959DDE7-5AD4-41E2-B3D9-D3E143E7B0B2}"/>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타원 217">
              <a:extLst>
                <a:ext uri="{FF2B5EF4-FFF2-40B4-BE49-F238E27FC236}">
                  <a16:creationId xmlns:a16="http://schemas.microsoft.com/office/drawing/2014/main" id="{4F56FA38-BBC9-4E06-B511-C49039D29831}"/>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9" name="직사각형 218">
            <a:extLst>
              <a:ext uri="{FF2B5EF4-FFF2-40B4-BE49-F238E27FC236}">
                <a16:creationId xmlns:a16="http://schemas.microsoft.com/office/drawing/2014/main" id="{A4180BF4-10A8-475F-B1EC-FCDD9E22E613}"/>
              </a:ext>
            </a:extLst>
          </p:cNvPr>
          <p:cNvSpPr/>
          <p:nvPr/>
        </p:nvSpPr>
        <p:spPr>
          <a:xfrm>
            <a:off x="10532680" y="2501860"/>
            <a:ext cx="349307" cy="132409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0" name="그룹 219">
            <a:extLst>
              <a:ext uri="{FF2B5EF4-FFF2-40B4-BE49-F238E27FC236}">
                <a16:creationId xmlns:a16="http://schemas.microsoft.com/office/drawing/2014/main" id="{47A2F166-A56B-4310-B43A-53410ACC19F6}"/>
              </a:ext>
            </a:extLst>
          </p:cNvPr>
          <p:cNvGrpSpPr/>
          <p:nvPr/>
        </p:nvGrpSpPr>
        <p:grpSpPr>
          <a:xfrm flipH="1">
            <a:off x="10910547" y="1339151"/>
            <a:ext cx="381389" cy="1162709"/>
            <a:chOff x="6992241" y="5018987"/>
            <a:chExt cx="239740" cy="730876"/>
          </a:xfrm>
        </p:grpSpPr>
        <p:sp>
          <p:nvSpPr>
            <p:cNvPr id="221" name="이등변 삼각형 220">
              <a:extLst>
                <a:ext uri="{FF2B5EF4-FFF2-40B4-BE49-F238E27FC236}">
                  <a16:creationId xmlns:a16="http://schemas.microsoft.com/office/drawing/2014/main" id="{3456ADF5-3208-4AD0-A2AC-91902051303B}"/>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타원 221">
              <a:extLst>
                <a:ext uri="{FF2B5EF4-FFF2-40B4-BE49-F238E27FC236}">
                  <a16:creationId xmlns:a16="http://schemas.microsoft.com/office/drawing/2014/main" id="{B636074F-04C1-47CD-AC6D-C5894871E5E5}"/>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3" name="타원 222">
            <a:extLst>
              <a:ext uri="{FF2B5EF4-FFF2-40B4-BE49-F238E27FC236}">
                <a16:creationId xmlns:a16="http://schemas.microsoft.com/office/drawing/2014/main" id="{3C32FE63-12C0-45DA-BBFE-746097D3C827}"/>
              </a:ext>
            </a:extLst>
          </p:cNvPr>
          <p:cNvSpPr/>
          <p:nvPr/>
        </p:nvSpPr>
        <p:spPr>
          <a:xfrm>
            <a:off x="10655164" y="3177744"/>
            <a:ext cx="108905" cy="1076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585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F3BC8-4AAF-4BD6-B7B1-67570E26B1C4}"/>
              </a:ext>
            </a:extLst>
          </p:cNvPr>
          <p:cNvSpPr>
            <a:spLocks noGrp="1"/>
          </p:cNvSpPr>
          <p:nvPr>
            <p:ph type="title"/>
          </p:nvPr>
        </p:nvSpPr>
        <p:spPr/>
        <p:txBody>
          <a:bodyPr/>
          <a:lstStyle/>
          <a:p>
            <a:r>
              <a:rPr lang="en-US" altLang="ko-KR" dirty="0"/>
              <a:t>3</a:t>
            </a:r>
            <a:r>
              <a:rPr lang="ko-KR" altLang="en-US" dirty="0"/>
              <a:t>월 </a:t>
            </a:r>
            <a:r>
              <a:rPr lang="en-US" altLang="ko-KR" dirty="0"/>
              <a:t>6</a:t>
            </a:r>
            <a:r>
              <a:rPr lang="ko-KR" altLang="en-US" dirty="0"/>
              <a:t>일 미팅</a:t>
            </a:r>
          </a:p>
        </p:txBody>
      </p:sp>
      <p:sp>
        <p:nvSpPr>
          <p:cNvPr id="3" name="내용 개체 틀 2">
            <a:extLst>
              <a:ext uri="{FF2B5EF4-FFF2-40B4-BE49-F238E27FC236}">
                <a16:creationId xmlns:a16="http://schemas.microsoft.com/office/drawing/2014/main" id="{08C06BC4-90C3-4445-9C78-D64D89BCA9AF}"/>
              </a:ext>
            </a:extLst>
          </p:cNvPr>
          <p:cNvSpPr>
            <a:spLocks noGrp="1"/>
          </p:cNvSpPr>
          <p:nvPr>
            <p:ph idx="1"/>
          </p:nvPr>
        </p:nvSpPr>
        <p:spPr/>
        <p:txBody>
          <a:bodyPr/>
          <a:lstStyle/>
          <a:p>
            <a:r>
              <a:rPr lang="ko-KR" altLang="en-US" dirty="0"/>
              <a:t>활용되고 있는 분야 조사</a:t>
            </a:r>
            <a:endParaRPr lang="en-US" altLang="ko-KR" dirty="0"/>
          </a:p>
          <a:p>
            <a:r>
              <a:rPr lang="ko-KR" altLang="en-US" dirty="0"/>
              <a:t>지속시간</a:t>
            </a:r>
            <a:endParaRPr lang="en-US" altLang="ko-KR" dirty="0"/>
          </a:p>
          <a:p>
            <a:r>
              <a:rPr lang="ko-KR" altLang="en-US" dirty="0"/>
              <a:t>회전</a:t>
            </a:r>
            <a:endParaRPr lang="en-US" altLang="ko-KR" dirty="0"/>
          </a:p>
          <a:p>
            <a:r>
              <a:rPr lang="ko-KR" altLang="en-US" dirty="0" err="1"/>
              <a:t>팔제스쳐</a:t>
            </a:r>
            <a:r>
              <a:rPr lang="en-US" altLang="ko-KR" dirty="0"/>
              <a:t>(</a:t>
            </a:r>
            <a:r>
              <a:rPr lang="ko-KR" altLang="en-US" dirty="0" err="1"/>
              <a:t>작성중</a:t>
            </a:r>
            <a:r>
              <a:rPr lang="en-US" altLang="ko-KR" dirty="0"/>
              <a:t>)</a:t>
            </a:r>
            <a:endParaRPr lang="ko-KR" altLang="en-US" dirty="0"/>
          </a:p>
        </p:txBody>
      </p:sp>
    </p:spTree>
    <p:extLst>
      <p:ext uri="{BB962C8B-B14F-4D97-AF65-F5344CB8AC3E}">
        <p14:creationId xmlns:p14="http://schemas.microsoft.com/office/powerpoint/2010/main" val="26466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B609C62B-DDA5-440E-93E9-6E3A43189335}"/>
              </a:ext>
            </a:extLst>
          </p:cNvPr>
          <p:cNvSpPr/>
          <p:nvPr/>
        </p:nvSpPr>
        <p:spPr>
          <a:xfrm>
            <a:off x="556953" y="1282530"/>
            <a:ext cx="5318251" cy="369332"/>
          </a:xfrm>
          <a:prstGeom prst="rect">
            <a:avLst/>
          </a:prstGeom>
        </p:spPr>
        <p:txBody>
          <a:bodyPr wrap="none">
            <a:spAutoFit/>
          </a:bodyPr>
          <a:lstStyle/>
          <a:p>
            <a:r>
              <a:rPr lang="ko-KR" altLang="en-US" dirty="0"/>
              <a:t>https://www.youtube.com/watch?v=Oxajv7O1P8k</a:t>
            </a:r>
          </a:p>
        </p:txBody>
      </p:sp>
      <p:sp>
        <p:nvSpPr>
          <p:cNvPr id="5" name="직사각형 4">
            <a:extLst>
              <a:ext uri="{FF2B5EF4-FFF2-40B4-BE49-F238E27FC236}">
                <a16:creationId xmlns:a16="http://schemas.microsoft.com/office/drawing/2014/main" id="{A066F733-0703-4B35-AC7D-4AE48E4B6E4C}"/>
              </a:ext>
            </a:extLst>
          </p:cNvPr>
          <p:cNvSpPr/>
          <p:nvPr/>
        </p:nvSpPr>
        <p:spPr>
          <a:xfrm>
            <a:off x="556953" y="1725817"/>
            <a:ext cx="5212453" cy="369332"/>
          </a:xfrm>
          <a:prstGeom prst="rect">
            <a:avLst/>
          </a:prstGeom>
        </p:spPr>
        <p:txBody>
          <a:bodyPr wrap="none">
            <a:spAutoFit/>
          </a:bodyPr>
          <a:lstStyle/>
          <a:p>
            <a:r>
              <a:rPr lang="ko-KR" altLang="en-US" dirty="0"/>
              <a:t>https://www.youtube.com/watch?v=-SzciZSoXE8</a:t>
            </a:r>
          </a:p>
        </p:txBody>
      </p:sp>
      <p:sp>
        <p:nvSpPr>
          <p:cNvPr id="7" name="직사각형 6">
            <a:extLst>
              <a:ext uri="{FF2B5EF4-FFF2-40B4-BE49-F238E27FC236}">
                <a16:creationId xmlns:a16="http://schemas.microsoft.com/office/drawing/2014/main" id="{E5238FBC-0F03-4E71-B5F2-9CF5478B5455}"/>
              </a:ext>
            </a:extLst>
          </p:cNvPr>
          <p:cNvSpPr/>
          <p:nvPr/>
        </p:nvSpPr>
        <p:spPr>
          <a:xfrm>
            <a:off x="556953" y="2774697"/>
            <a:ext cx="4059509" cy="369332"/>
          </a:xfrm>
          <a:prstGeom prst="rect">
            <a:avLst/>
          </a:prstGeom>
        </p:spPr>
        <p:txBody>
          <a:bodyPr wrap="none">
            <a:spAutoFit/>
          </a:bodyPr>
          <a:lstStyle/>
          <a:p>
            <a:r>
              <a:rPr lang="ko-KR" altLang="en-US" dirty="0"/>
              <a:t>https://youtu.be/oJ0m0elJU7A?t=374</a:t>
            </a:r>
          </a:p>
        </p:txBody>
      </p:sp>
      <p:sp>
        <p:nvSpPr>
          <p:cNvPr id="8" name="직사각형 7">
            <a:extLst>
              <a:ext uri="{FF2B5EF4-FFF2-40B4-BE49-F238E27FC236}">
                <a16:creationId xmlns:a16="http://schemas.microsoft.com/office/drawing/2014/main" id="{F8357E3F-53D6-47D3-B8B6-F491B8C7FA23}"/>
              </a:ext>
            </a:extLst>
          </p:cNvPr>
          <p:cNvSpPr/>
          <p:nvPr/>
        </p:nvSpPr>
        <p:spPr>
          <a:xfrm>
            <a:off x="556953" y="3898084"/>
            <a:ext cx="5274970" cy="369332"/>
          </a:xfrm>
          <a:prstGeom prst="rect">
            <a:avLst/>
          </a:prstGeom>
        </p:spPr>
        <p:txBody>
          <a:bodyPr wrap="none">
            <a:spAutoFit/>
          </a:bodyPr>
          <a:lstStyle/>
          <a:p>
            <a:r>
              <a:rPr lang="ko-KR" altLang="en-US" dirty="0"/>
              <a:t>https://www.youtube.com/watch?v=qq5jsmS-FL4</a:t>
            </a:r>
          </a:p>
        </p:txBody>
      </p:sp>
      <p:sp>
        <p:nvSpPr>
          <p:cNvPr id="9" name="TextBox 8">
            <a:extLst>
              <a:ext uri="{FF2B5EF4-FFF2-40B4-BE49-F238E27FC236}">
                <a16:creationId xmlns:a16="http://schemas.microsoft.com/office/drawing/2014/main" id="{89F3560F-A725-4FB8-819F-7FDB6CA77051}"/>
              </a:ext>
            </a:extLst>
          </p:cNvPr>
          <p:cNvSpPr txBox="1"/>
          <p:nvPr/>
        </p:nvSpPr>
        <p:spPr>
          <a:xfrm>
            <a:off x="556953" y="3528752"/>
            <a:ext cx="2969083" cy="369332"/>
          </a:xfrm>
          <a:prstGeom prst="rect">
            <a:avLst/>
          </a:prstGeom>
          <a:noFill/>
        </p:spPr>
        <p:txBody>
          <a:bodyPr wrap="none" rtlCol="0">
            <a:spAutoFit/>
          </a:bodyPr>
          <a:lstStyle/>
          <a:p>
            <a:r>
              <a:rPr lang="ko-KR" altLang="en-US" dirty="0" err="1"/>
              <a:t>라반의</a:t>
            </a:r>
            <a:r>
              <a:rPr lang="ko-KR" altLang="en-US" dirty="0"/>
              <a:t> 해석에 따른 차이점</a:t>
            </a:r>
          </a:p>
        </p:txBody>
      </p:sp>
      <p:sp>
        <p:nvSpPr>
          <p:cNvPr id="10" name="TextBox 9">
            <a:extLst>
              <a:ext uri="{FF2B5EF4-FFF2-40B4-BE49-F238E27FC236}">
                <a16:creationId xmlns:a16="http://schemas.microsoft.com/office/drawing/2014/main" id="{C3FBCA2A-E3C4-4C65-942F-E6345E0A15B7}"/>
              </a:ext>
            </a:extLst>
          </p:cNvPr>
          <p:cNvSpPr txBox="1"/>
          <p:nvPr/>
        </p:nvSpPr>
        <p:spPr>
          <a:xfrm>
            <a:off x="556953" y="2405365"/>
            <a:ext cx="1420582" cy="369332"/>
          </a:xfrm>
          <a:prstGeom prst="rect">
            <a:avLst/>
          </a:prstGeom>
          <a:noFill/>
        </p:spPr>
        <p:txBody>
          <a:bodyPr wrap="none" rtlCol="0">
            <a:spAutoFit/>
          </a:bodyPr>
          <a:lstStyle/>
          <a:p>
            <a:r>
              <a:rPr lang="ko-KR" altLang="en-US" dirty="0"/>
              <a:t>설명적 영상</a:t>
            </a:r>
          </a:p>
        </p:txBody>
      </p:sp>
      <p:sp>
        <p:nvSpPr>
          <p:cNvPr id="11" name="TextBox 10">
            <a:extLst>
              <a:ext uri="{FF2B5EF4-FFF2-40B4-BE49-F238E27FC236}">
                <a16:creationId xmlns:a16="http://schemas.microsoft.com/office/drawing/2014/main" id="{8EAAEC50-7EC5-492E-8491-2523CC3670EA}"/>
              </a:ext>
            </a:extLst>
          </p:cNvPr>
          <p:cNvSpPr txBox="1"/>
          <p:nvPr/>
        </p:nvSpPr>
        <p:spPr>
          <a:xfrm>
            <a:off x="556953" y="820865"/>
            <a:ext cx="2507418" cy="369332"/>
          </a:xfrm>
          <a:prstGeom prst="rect">
            <a:avLst/>
          </a:prstGeom>
          <a:noFill/>
        </p:spPr>
        <p:txBody>
          <a:bodyPr wrap="none" rtlCol="0">
            <a:spAutoFit/>
          </a:bodyPr>
          <a:lstStyle/>
          <a:p>
            <a:r>
              <a:rPr lang="ko-KR" altLang="en-US" dirty="0"/>
              <a:t>수업 중 활용하는 방식</a:t>
            </a:r>
          </a:p>
        </p:txBody>
      </p:sp>
      <p:sp>
        <p:nvSpPr>
          <p:cNvPr id="12" name="직사각형 11">
            <a:extLst>
              <a:ext uri="{FF2B5EF4-FFF2-40B4-BE49-F238E27FC236}">
                <a16:creationId xmlns:a16="http://schemas.microsoft.com/office/drawing/2014/main" id="{BEF1417B-19B3-4942-B0E0-F18856A4FA99}"/>
              </a:ext>
            </a:extLst>
          </p:cNvPr>
          <p:cNvSpPr/>
          <p:nvPr/>
        </p:nvSpPr>
        <p:spPr>
          <a:xfrm>
            <a:off x="556953" y="4341371"/>
            <a:ext cx="3188693" cy="369332"/>
          </a:xfrm>
          <a:prstGeom prst="rect">
            <a:avLst/>
          </a:prstGeom>
        </p:spPr>
        <p:txBody>
          <a:bodyPr wrap="none">
            <a:spAutoFit/>
          </a:bodyPr>
          <a:lstStyle/>
          <a:p>
            <a:r>
              <a:rPr lang="ko-KR" altLang="en-US" dirty="0"/>
              <a:t>https://vimeo.com/66262531</a:t>
            </a:r>
          </a:p>
        </p:txBody>
      </p:sp>
      <p:sp>
        <p:nvSpPr>
          <p:cNvPr id="13" name="직사각형 12">
            <a:extLst>
              <a:ext uri="{FF2B5EF4-FFF2-40B4-BE49-F238E27FC236}">
                <a16:creationId xmlns:a16="http://schemas.microsoft.com/office/drawing/2014/main" id="{485B20E7-329F-4309-AE47-FF9C70219D81}"/>
              </a:ext>
            </a:extLst>
          </p:cNvPr>
          <p:cNvSpPr/>
          <p:nvPr/>
        </p:nvSpPr>
        <p:spPr>
          <a:xfrm>
            <a:off x="556953" y="5548092"/>
            <a:ext cx="3315331" cy="369332"/>
          </a:xfrm>
          <a:prstGeom prst="rect">
            <a:avLst/>
          </a:prstGeom>
        </p:spPr>
        <p:txBody>
          <a:bodyPr wrap="none">
            <a:spAutoFit/>
          </a:bodyPr>
          <a:lstStyle/>
          <a:p>
            <a:r>
              <a:rPr lang="ko-KR" altLang="en-US" dirty="0"/>
              <a:t>https://vimeo.com/125064383</a:t>
            </a:r>
          </a:p>
        </p:txBody>
      </p:sp>
      <p:sp>
        <p:nvSpPr>
          <p:cNvPr id="14" name="TextBox 13">
            <a:extLst>
              <a:ext uri="{FF2B5EF4-FFF2-40B4-BE49-F238E27FC236}">
                <a16:creationId xmlns:a16="http://schemas.microsoft.com/office/drawing/2014/main" id="{DA7C5EAD-3A5A-49B3-A087-E72D797D0424}"/>
              </a:ext>
            </a:extLst>
          </p:cNvPr>
          <p:cNvSpPr txBox="1"/>
          <p:nvPr/>
        </p:nvSpPr>
        <p:spPr>
          <a:xfrm>
            <a:off x="556953" y="5147021"/>
            <a:ext cx="1420582" cy="369332"/>
          </a:xfrm>
          <a:prstGeom prst="rect">
            <a:avLst/>
          </a:prstGeom>
          <a:noFill/>
        </p:spPr>
        <p:txBody>
          <a:bodyPr wrap="none" rtlCol="0">
            <a:spAutoFit/>
          </a:bodyPr>
          <a:lstStyle/>
          <a:p>
            <a:r>
              <a:rPr lang="ko-KR" altLang="en-US" dirty="0" err="1"/>
              <a:t>라반</a:t>
            </a:r>
            <a:r>
              <a:rPr lang="ko-KR" altLang="en-US" dirty="0"/>
              <a:t> 활용법</a:t>
            </a:r>
          </a:p>
        </p:txBody>
      </p:sp>
      <p:sp>
        <p:nvSpPr>
          <p:cNvPr id="15" name="직사각형 14">
            <a:extLst>
              <a:ext uri="{FF2B5EF4-FFF2-40B4-BE49-F238E27FC236}">
                <a16:creationId xmlns:a16="http://schemas.microsoft.com/office/drawing/2014/main" id="{9AE47B5F-8644-489F-A2E1-7E543136CD4B}"/>
              </a:ext>
            </a:extLst>
          </p:cNvPr>
          <p:cNvSpPr/>
          <p:nvPr/>
        </p:nvSpPr>
        <p:spPr>
          <a:xfrm>
            <a:off x="556953" y="5941140"/>
            <a:ext cx="3315331" cy="369332"/>
          </a:xfrm>
          <a:prstGeom prst="rect">
            <a:avLst/>
          </a:prstGeom>
        </p:spPr>
        <p:txBody>
          <a:bodyPr wrap="none">
            <a:spAutoFit/>
          </a:bodyPr>
          <a:lstStyle/>
          <a:p>
            <a:r>
              <a:rPr lang="ko-KR" altLang="en-US" dirty="0"/>
              <a:t>https://vimeo.com/127152925</a:t>
            </a:r>
          </a:p>
        </p:txBody>
      </p:sp>
      <p:sp>
        <p:nvSpPr>
          <p:cNvPr id="16" name="직사각형 15">
            <a:extLst>
              <a:ext uri="{FF2B5EF4-FFF2-40B4-BE49-F238E27FC236}">
                <a16:creationId xmlns:a16="http://schemas.microsoft.com/office/drawing/2014/main" id="{B5B064F6-4D6A-4740-8C2E-B15BE1DAC32A}"/>
              </a:ext>
            </a:extLst>
          </p:cNvPr>
          <p:cNvSpPr/>
          <p:nvPr/>
        </p:nvSpPr>
        <p:spPr>
          <a:xfrm>
            <a:off x="6079633" y="1257882"/>
            <a:ext cx="3315331" cy="369332"/>
          </a:xfrm>
          <a:prstGeom prst="rect">
            <a:avLst/>
          </a:prstGeom>
        </p:spPr>
        <p:txBody>
          <a:bodyPr wrap="none">
            <a:spAutoFit/>
          </a:bodyPr>
          <a:lstStyle/>
          <a:p>
            <a:r>
              <a:rPr lang="ko-KR" altLang="en-US" dirty="0"/>
              <a:t>https://vimeo.com/296007218</a:t>
            </a:r>
          </a:p>
        </p:txBody>
      </p:sp>
      <p:sp>
        <p:nvSpPr>
          <p:cNvPr id="17" name="TextBox 16">
            <a:extLst>
              <a:ext uri="{FF2B5EF4-FFF2-40B4-BE49-F238E27FC236}">
                <a16:creationId xmlns:a16="http://schemas.microsoft.com/office/drawing/2014/main" id="{6CC326D5-F680-437A-9B46-C864BE927A40}"/>
              </a:ext>
            </a:extLst>
          </p:cNvPr>
          <p:cNvSpPr txBox="1"/>
          <p:nvPr/>
        </p:nvSpPr>
        <p:spPr>
          <a:xfrm>
            <a:off x="6086433" y="913419"/>
            <a:ext cx="1420582" cy="369332"/>
          </a:xfrm>
          <a:prstGeom prst="rect">
            <a:avLst/>
          </a:prstGeom>
          <a:noFill/>
        </p:spPr>
        <p:txBody>
          <a:bodyPr wrap="none" rtlCol="0">
            <a:spAutoFit/>
          </a:bodyPr>
          <a:lstStyle/>
          <a:p>
            <a:r>
              <a:rPr lang="ko-KR" altLang="en-US" dirty="0" err="1"/>
              <a:t>라반의</a:t>
            </a:r>
            <a:r>
              <a:rPr lang="ko-KR" altLang="en-US" dirty="0"/>
              <a:t> 응용</a:t>
            </a:r>
          </a:p>
        </p:txBody>
      </p:sp>
      <p:sp>
        <p:nvSpPr>
          <p:cNvPr id="18" name="직사각형 17">
            <a:extLst>
              <a:ext uri="{FF2B5EF4-FFF2-40B4-BE49-F238E27FC236}">
                <a16:creationId xmlns:a16="http://schemas.microsoft.com/office/drawing/2014/main" id="{7A85EC71-8BBD-4047-A541-79F5553E164A}"/>
              </a:ext>
            </a:extLst>
          </p:cNvPr>
          <p:cNvSpPr/>
          <p:nvPr/>
        </p:nvSpPr>
        <p:spPr>
          <a:xfrm>
            <a:off x="6079632" y="1706821"/>
            <a:ext cx="3315331" cy="369332"/>
          </a:xfrm>
          <a:prstGeom prst="rect">
            <a:avLst/>
          </a:prstGeom>
        </p:spPr>
        <p:txBody>
          <a:bodyPr wrap="none">
            <a:spAutoFit/>
          </a:bodyPr>
          <a:lstStyle/>
          <a:p>
            <a:r>
              <a:rPr lang="ko-KR" altLang="en-US" dirty="0"/>
              <a:t>https://vimeo.com/282330121</a:t>
            </a:r>
          </a:p>
        </p:txBody>
      </p:sp>
      <p:sp>
        <p:nvSpPr>
          <p:cNvPr id="19" name="직사각형 18">
            <a:extLst>
              <a:ext uri="{FF2B5EF4-FFF2-40B4-BE49-F238E27FC236}">
                <a16:creationId xmlns:a16="http://schemas.microsoft.com/office/drawing/2014/main" id="{0FF7DDE5-3C41-4902-BC2A-A62EC5F5659A}"/>
              </a:ext>
            </a:extLst>
          </p:cNvPr>
          <p:cNvSpPr/>
          <p:nvPr/>
        </p:nvSpPr>
        <p:spPr>
          <a:xfrm>
            <a:off x="6086433" y="5147021"/>
            <a:ext cx="3315331" cy="369332"/>
          </a:xfrm>
          <a:prstGeom prst="rect">
            <a:avLst/>
          </a:prstGeom>
        </p:spPr>
        <p:txBody>
          <a:bodyPr wrap="none">
            <a:spAutoFit/>
          </a:bodyPr>
          <a:lstStyle/>
          <a:p>
            <a:r>
              <a:rPr lang="ko-KR" altLang="en-US" dirty="0"/>
              <a:t>https://vimeo.com/291535225</a:t>
            </a:r>
          </a:p>
        </p:txBody>
      </p:sp>
      <p:sp>
        <p:nvSpPr>
          <p:cNvPr id="20" name="직사각형 19">
            <a:extLst>
              <a:ext uri="{FF2B5EF4-FFF2-40B4-BE49-F238E27FC236}">
                <a16:creationId xmlns:a16="http://schemas.microsoft.com/office/drawing/2014/main" id="{ED7F49DE-D5B0-40CE-95DF-1B069A1E139A}"/>
              </a:ext>
            </a:extLst>
          </p:cNvPr>
          <p:cNvSpPr/>
          <p:nvPr/>
        </p:nvSpPr>
        <p:spPr>
          <a:xfrm>
            <a:off x="6079631" y="2155760"/>
            <a:ext cx="3315331" cy="369332"/>
          </a:xfrm>
          <a:prstGeom prst="rect">
            <a:avLst/>
          </a:prstGeom>
        </p:spPr>
        <p:txBody>
          <a:bodyPr wrap="none">
            <a:spAutoFit/>
          </a:bodyPr>
          <a:lstStyle/>
          <a:p>
            <a:r>
              <a:rPr lang="ko-KR" altLang="en-US" dirty="0"/>
              <a:t>https://vimeo.com/294430081</a:t>
            </a:r>
          </a:p>
        </p:txBody>
      </p:sp>
      <p:sp>
        <p:nvSpPr>
          <p:cNvPr id="21" name="TextBox 20">
            <a:extLst>
              <a:ext uri="{FF2B5EF4-FFF2-40B4-BE49-F238E27FC236}">
                <a16:creationId xmlns:a16="http://schemas.microsoft.com/office/drawing/2014/main" id="{B6C51726-CF80-4D4E-8667-39C6FEFDC761}"/>
              </a:ext>
            </a:extLst>
          </p:cNvPr>
          <p:cNvSpPr txBox="1"/>
          <p:nvPr/>
        </p:nvSpPr>
        <p:spPr>
          <a:xfrm>
            <a:off x="6086433" y="4777689"/>
            <a:ext cx="3199915" cy="369332"/>
          </a:xfrm>
          <a:prstGeom prst="rect">
            <a:avLst/>
          </a:prstGeom>
          <a:noFill/>
        </p:spPr>
        <p:txBody>
          <a:bodyPr wrap="none" rtlCol="0">
            <a:spAutoFit/>
          </a:bodyPr>
          <a:lstStyle/>
          <a:p>
            <a:r>
              <a:rPr lang="ko-KR" altLang="en-US" dirty="0"/>
              <a:t>가장 현대적인 </a:t>
            </a:r>
            <a:r>
              <a:rPr lang="ko-KR" altLang="en-US" dirty="0" err="1"/>
              <a:t>라반의</a:t>
            </a:r>
            <a:r>
              <a:rPr lang="ko-KR" altLang="en-US" dirty="0"/>
              <a:t> 교육법</a:t>
            </a:r>
          </a:p>
        </p:txBody>
      </p:sp>
    </p:spTree>
    <p:extLst>
      <p:ext uri="{BB962C8B-B14F-4D97-AF65-F5344CB8AC3E}">
        <p14:creationId xmlns:p14="http://schemas.microsoft.com/office/powerpoint/2010/main" val="303344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748C27-B501-480E-B713-A1288A6F64C2}"/>
              </a:ext>
            </a:extLst>
          </p:cNvPr>
          <p:cNvSpPr>
            <a:spLocks noGrp="1"/>
          </p:cNvSpPr>
          <p:nvPr>
            <p:ph type="title"/>
          </p:nvPr>
        </p:nvSpPr>
        <p:spPr/>
        <p:txBody>
          <a:bodyPr/>
          <a:lstStyle/>
          <a:p>
            <a:r>
              <a:rPr lang="ko-KR" altLang="en-US" dirty="0"/>
              <a:t>시간 표시</a:t>
            </a:r>
          </a:p>
        </p:txBody>
      </p:sp>
      <p:sp>
        <p:nvSpPr>
          <p:cNvPr id="3" name="내용 개체 틀 2">
            <a:extLst>
              <a:ext uri="{FF2B5EF4-FFF2-40B4-BE49-F238E27FC236}">
                <a16:creationId xmlns:a16="http://schemas.microsoft.com/office/drawing/2014/main" id="{0CE1A2B7-23E5-42C4-BEF2-7BAE152AB903}"/>
              </a:ext>
            </a:extLst>
          </p:cNvPr>
          <p:cNvSpPr>
            <a:spLocks noGrp="1"/>
          </p:cNvSpPr>
          <p:nvPr>
            <p:ph idx="1"/>
          </p:nvPr>
        </p:nvSpPr>
        <p:spPr>
          <a:xfrm>
            <a:off x="838200" y="1825625"/>
            <a:ext cx="10515600" cy="4351338"/>
          </a:xfrm>
        </p:spPr>
        <p:txBody>
          <a:bodyPr/>
          <a:lstStyle/>
          <a:p>
            <a:r>
              <a:rPr lang="ko-KR" altLang="en-US" dirty="0"/>
              <a:t>동작선의 길이를 통해 시간을 나타낸다</a:t>
            </a:r>
            <a:r>
              <a:rPr lang="en-US" altLang="ko-KR" dirty="0"/>
              <a:t>.</a:t>
            </a:r>
          </a:p>
          <a:p>
            <a:pPr lvl="1"/>
            <a:r>
              <a:rPr lang="ko-KR" altLang="en-US" dirty="0"/>
              <a:t>동작선이 길어지면 해당 동작의 움직임이 길다</a:t>
            </a:r>
            <a:r>
              <a:rPr lang="en-US" altLang="ko-KR" dirty="0"/>
              <a:t>.</a:t>
            </a:r>
          </a:p>
          <a:p>
            <a:pPr lvl="1"/>
            <a:r>
              <a:rPr lang="ko-KR" altLang="en-US" dirty="0"/>
              <a:t>읽는 법은 아래에서 위로 읽는다</a:t>
            </a:r>
            <a:r>
              <a:rPr lang="en-US" altLang="ko-KR" dirty="0"/>
              <a:t>.</a:t>
            </a:r>
          </a:p>
          <a:p>
            <a:r>
              <a:rPr lang="ko-KR" altLang="en-US" dirty="0"/>
              <a:t>좌측 </a:t>
            </a:r>
            <a:r>
              <a:rPr lang="en-US" altLang="ko-KR" dirty="0"/>
              <a:t>– </a:t>
            </a:r>
            <a:r>
              <a:rPr lang="ko-KR" altLang="en-US" dirty="0"/>
              <a:t>긴 동작 </a:t>
            </a:r>
            <a:r>
              <a:rPr lang="en-US" altLang="ko-KR" dirty="0"/>
              <a:t>1</a:t>
            </a:r>
            <a:r>
              <a:rPr lang="ko-KR" altLang="en-US" dirty="0"/>
              <a:t>개 </a:t>
            </a:r>
            <a:r>
              <a:rPr lang="en-US" altLang="ko-KR" dirty="0"/>
              <a:t>/ </a:t>
            </a:r>
            <a:r>
              <a:rPr lang="ko-KR" altLang="en-US" dirty="0"/>
              <a:t>우측 짧은 동작 </a:t>
            </a:r>
            <a:r>
              <a:rPr lang="en-US" altLang="ko-KR" dirty="0"/>
              <a:t>3</a:t>
            </a:r>
            <a:r>
              <a:rPr lang="ko-KR" altLang="en-US" dirty="0"/>
              <a:t>개</a:t>
            </a:r>
          </a:p>
        </p:txBody>
      </p:sp>
      <p:grpSp>
        <p:nvGrpSpPr>
          <p:cNvPr id="8" name="그룹 7">
            <a:extLst>
              <a:ext uri="{FF2B5EF4-FFF2-40B4-BE49-F238E27FC236}">
                <a16:creationId xmlns:a16="http://schemas.microsoft.com/office/drawing/2014/main" id="{0F862478-5199-496F-B2C8-E1E1000EEBCB}"/>
              </a:ext>
            </a:extLst>
          </p:cNvPr>
          <p:cNvGrpSpPr/>
          <p:nvPr/>
        </p:nvGrpSpPr>
        <p:grpSpPr>
          <a:xfrm>
            <a:off x="1055715" y="3736571"/>
            <a:ext cx="1429790" cy="2955175"/>
            <a:chOff x="1787235" y="3429000"/>
            <a:chExt cx="1429790" cy="2955175"/>
          </a:xfrm>
        </p:grpSpPr>
        <p:sp>
          <p:nvSpPr>
            <p:cNvPr id="4" name="직사각형 3">
              <a:extLst>
                <a:ext uri="{FF2B5EF4-FFF2-40B4-BE49-F238E27FC236}">
                  <a16:creationId xmlns:a16="http://schemas.microsoft.com/office/drawing/2014/main" id="{B5CB16B9-9E73-4EB8-8E2A-81CD81550D78}"/>
                </a:ext>
              </a:extLst>
            </p:cNvPr>
            <p:cNvSpPr/>
            <p:nvPr/>
          </p:nvSpPr>
          <p:spPr>
            <a:xfrm>
              <a:off x="1787235"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8DC0BEE5-B74C-4F15-9222-D2C2B4D8129A}"/>
                </a:ext>
              </a:extLst>
            </p:cNvPr>
            <p:cNvSpPr/>
            <p:nvPr/>
          </p:nvSpPr>
          <p:spPr>
            <a:xfrm>
              <a:off x="2502130"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1A0ECC27-F130-4076-BD0B-765DF4E5D840}"/>
                </a:ext>
              </a:extLst>
            </p:cNvPr>
            <p:cNvCxnSpPr/>
            <p:nvPr/>
          </p:nvCxnSpPr>
          <p:spPr>
            <a:xfrm>
              <a:off x="1787235"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8E9A4BBC-FB29-4A4A-90E0-7C29BE256224}"/>
              </a:ext>
            </a:extLst>
          </p:cNvPr>
          <p:cNvGrpSpPr/>
          <p:nvPr/>
        </p:nvGrpSpPr>
        <p:grpSpPr>
          <a:xfrm>
            <a:off x="4666210" y="3736571"/>
            <a:ext cx="1429790" cy="2955175"/>
            <a:chOff x="1787235" y="3429000"/>
            <a:chExt cx="1429790" cy="2955175"/>
          </a:xfrm>
        </p:grpSpPr>
        <p:sp>
          <p:nvSpPr>
            <p:cNvPr id="10" name="직사각형 9">
              <a:extLst>
                <a:ext uri="{FF2B5EF4-FFF2-40B4-BE49-F238E27FC236}">
                  <a16:creationId xmlns:a16="http://schemas.microsoft.com/office/drawing/2014/main" id="{CB3E14DC-916A-457F-86FC-79E3F74C8BC6}"/>
                </a:ext>
              </a:extLst>
            </p:cNvPr>
            <p:cNvSpPr/>
            <p:nvPr/>
          </p:nvSpPr>
          <p:spPr>
            <a:xfrm>
              <a:off x="1787235"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3EAB58F-9F48-42F0-80EF-11E00FAE810B}"/>
                </a:ext>
              </a:extLst>
            </p:cNvPr>
            <p:cNvSpPr/>
            <p:nvPr/>
          </p:nvSpPr>
          <p:spPr>
            <a:xfrm>
              <a:off x="2502130"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a:extLst>
                <a:ext uri="{FF2B5EF4-FFF2-40B4-BE49-F238E27FC236}">
                  <a16:creationId xmlns:a16="http://schemas.microsoft.com/office/drawing/2014/main" id="{80288DD3-7C75-4186-9889-E4FF35791A68}"/>
                </a:ext>
              </a:extLst>
            </p:cNvPr>
            <p:cNvCxnSpPr/>
            <p:nvPr/>
          </p:nvCxnSpPr>
          <p:spPr>
            <a:xfrm>
              <a:off x="1787235"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직선 연결선 13">
            <a:extLst>
              <a:ext uri="{FF2B5EF4-FFF2-40B4-BE49-F238E27FC236}">
                <a16:creationId xmlns:a16="http://schemas.microsoft.com/office/drawing/2014/main" id="{D46EEFAA-26ED-4391-B486-5B9546F3B0E2}"/>
              </a:ext>
            </a:extLst>
          </p:cNvPr>
          <p:cNvCxnSpPr/>
          <p:nvPr/>
        </p:nvCxnSpPr>
        <p:spPr>
          <a:xfrm>
            <a:off x="3225338" y="3736571"/>
            <a:ext cx="0" cy="2882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E28014D9-4940-47E2-9192-9F3860CD4CD6}"/>
              </a:ext>
            </a:extLst>
          </p:cNvPr>
          <p:cNvCxnSpPr>
            <a:cxnSpLocks/>
          </p:cNvCxnSpPr>
          <p:nvPr/>
        </p:nvCxnSpPr>
        <p:spPr>
          <a:xfrm>
            <a:off x="6808122" y="6001789"/>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A3125F92-E3A8-4BE3-9865-A549D9B37B57}"/>
              </a:ext>
            </a:extLst>
          </p:cNvPr>
          <p:cNvCxnSpPr>
            <a:cxnSpLocks/>
          </p:cNvCxnSpPr>
          <p:nvPr/>
        </p:nvCxnSpPr>
        <p:spPr>
          <a:xfrm>
            <a:off x="6808122" y="5286894"/>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169F96A-7D05-4262-A69A-4E1291C0E6B2}"/>
              </a:ext>
            </a:extLst>
          </p:cNvPr>
          <p:cNvCxnSpPr>
            <a:cxnSpLocks/>
          </p:cNvCxnSpPr>
          <p:nvPr/>
        </p:nvCxnSpPr>
        <p:spPr>
          <a:xfrm>
            <a:off x="6808122" y="4560339"/>
            <a:ext cx="0" cy="617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B0EFA204-E8A5-4F32-A6EE-0EE0536FC839}"/>
              </a:ext>
            </a:extLst>
          </p:cNvPr>
          <p:cNvCxnSpPr/>
          <p:nvPr/>
        </p:nvCxnSpPr>
        <p:spPr>
          <a:xfrm flipV="1">
            <a:off x="465513" y="5147713"/>
            <a:ext cx="0" cy="1513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865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4FE4AB-88A1-4785-8CC5-EBCC11DE04E5}"/>
              </a:ext>
            </a:extLst>
          </p:cNvPr>
          <p:cNvSpPr>
            <a:spLocks noGrp="1"/>
          </p:cNvSpPr>
          <p:nvPr>
            <p:ph type="title"/>
          </p:nvPr>
        </p:nvSpPr>
        <p:spPr/>
        <p:txBody>
          <a:bodyPr/>
          <a:lstStyle/>
          <a:p>
            <a:r>
              <a:rPr lang="ko-KR" altLang="en-US" dirty="0"/>
              <a:t>지속시간의 규격화</a:t>
            </a:r>
          </a:p>
        </p:txBody>
      </p:sp>
      <p:sp>
        <p:nvSpPr>
          <p:cNvPr id="3" name="내용 개체 틀 2">
            <a:extLst>
              <a:ext uri="{FF2B5EF4-FFF2-40B4-BE49-F238E27FC236}">
                <a16:creationId xmlns:a16="http://schemas.microsoft.com/office/drawing/2014/main" id="{77AAAFFB-27F5-49FD-90A0-4D15FC94E05C}"/>
              </a:ext>
            </a:extLst>
          </p:cNvPr>
          <p:cNvSpPr>
            <a:spLocks noGrp="1"/>
          </p:cNvSpPr>
          <p:nvPr>
            <p:ph idx="1"/>
          </p:nvPr>
        </p:nvSpPr>
        <p:spPr/>
        <p:txBody>
          <a:bodyPr/>
          <a:lstStyle/>
          <a:p>
            <a:r>
              <a:rPr lang="ko-KR" altLang="en-US" dirty="0"/>
              <a:t>기본적으로 춤이기 때문에 박자 단위로 접근한다</a:t>
            </a:r>
            <a:r>
              <a:rPr lang="en-US" altLang="ko-KR" dirty="0"/>
              <a:t>.</a:t>
            </a:r>
          </a:p>
          <a:p>
            <a:r>
              <a:rPr lang="ko-KR" altLang="en-US" dirty="0"/>
              <a:t>마디를 활용하여 지속시간을 규격화 한다</a:t>
            </a:r>
            <a:r>
              <a:rPr lang="en-US" altLang="ko-KR" dirty="0"/>
              <a:t>.</a:t>
            </a:r>
          </a:p>
          <a:p>
            <a:r>
              <a:rPr lang="ko-KR" altLang="en-US" dirty="0"/>
              <a:t>정사각형 </a:t>
            </a:r>
            <a:r>
              <a:rPr lang="en-US" altLang="ko-KR" dirty="0"/>
              <a:t>4</a:t>
            </a:r>
            <a:r>
              <a:rPr lang="ko-KR" altLang="en-US" dirty="0"/>
              <a:t>개 </a:t>
            </a:r>
            <a:r>
              <a:rPr lang="en-US" altLang="ko-KR" dirty="0"/>
              <a:t>= 4</a:t>
            </a:r>
            <a:r>
              <a:rPr lang="ko-KR" altLang="en-US" dirty="0" err="1"/>
              <a:t>분음표</a:t>
            </a:r>
            <a:r>
              <a:rPr lang="en-US" altLang="ko-KR" dirty="0"/>
              <a:t>(</a:t>
            </a:r>
            <a:r>
              <a:rPr lang="ko-KR" altLang="en-US" dirty="0"/>
              <a:t>♩</a:t>
            </a:r>
            <a:r>
              <a:rPr lang="en-US" altLang="ko-KR" dirty="0"/>
              <a:t>), </a:t>
            </a:r>
            <a:r>
              <a:rPr lang="ko-KR" altLang="en-US" dirty="0"/>
              <a:t>정사각형 </a:t>
            </a:r>
            <a:r>
              <a:rPr lang="en-US" altLang="ko-KR" dirty="0"/>
              <a:t>8</a:t>
            </a:r>
            <a:r>
              <a:rPr lang="ko-KR" altLang="en-US" dirty="0"/>
              <a:t>개 </a:t>
            </a:r>
            <a:r>
              <a:rPr lang="en-US" altLang="ko-KR" dirty="0"/>
              <a:t>= 2</a:t>
            </a:r>
            <a:r>
              <a:rPr lang="ko-KR" altLang="en-US" dirty="0" err="1"/>
              <a:t>분음표</a:t>
            </a:r>
            <a:r>
              <a:rPr lang="en-US" altLang="ko-KR" dirty="0"/>
              <a:t>(  )</a:t>
            </a:r>
            <a:endParaRPr lang="ko-KR" altLang="en-US" dirty="0"/>
          </a:p>
        </p:txBody>
      </p:sp>
      <p:sp>
        <p:nvSpPr>
          <p:cNvPr id="4" name="직사각형 3">
            <a:extLst>
              <a:ext uri="{FF2B5EF4-FFF2-40B4-BE49-F238E27FC236}">
                <a16:creationId xmlns:a16="http://schemas.microsoft.com/office/drawing/2014/main" id="{F2F82547-0BF6-45FC-AA61-B5FD99995B4E}"/>
              </a:ext>
            </a:extLst>
          </p:cNvPr>
          <p:cNvSpPr/>
          <p:nvPr/>
        </p:nvSpPr>
        <p:spPr>
          <a:xfrm>
            <a:off x="3931920" y="5212080"/>
            <a:ext cx="706582" cy="1454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http://home.ks.ac.kr/kthan/2pou.gif">
            <a:extLst>
              <a:ext uri="{FF2B5EF4-FFF2-40B4-BE49-F238E27FC236}">
                <a16:creationId xmlns:a16="http://schemas.microsoft.com/office/drawing/2014/main" id="{9EF5DE11-9C8A-43D1-AA2F-2EA668731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402" y="2962679"/>
            <a:ext cx="85725" cy="25717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DA4FB623-47C7-45D3-A4AA-21EEAB98B1F4}"/>
              </a:ext>
            </a:extLst>
          </p:cNvPr>
          <p:cNvSpPr/>
          <p:nvPr/>
        </p:nvSpPr>
        <p:spPr>
          <a:xfrm>
            <a:off x="1787235" y="3769822"/>
            <a:ext cx="706582" cy="2896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34EFF1C-FD5D-4D4E-B0D8-6675A1BABC3B}"/>
              </a:ext>
            </a:extLst>
          </p:cNvPr>
          <p:cNvCxnSpPr/>
          <p:nvPr/>
        </p:nvCxnSpPr>
        <p:spPr>
          <a:xfrm>
            <a:off x="1579418" y="5926975"/>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F433345-1371-4431-A822-E42EF4F6B2F0}"/>
              </a:ext>
            </a:extLst>
          </p:cNvPr>
          <p:cNvCxnSpPr/>
          <p:nvPr/>
        </p:nvCxnSpPr>
        <p:spPr>
          <a:xfrm>
            <a:off x="1579418" y="5212080"/>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1AFC2ED-29B0-4529-B79A-A816FF133B74}"/>
              </a:ext>
            </a:extLst>
          </p:cNvPr>
          <p:cNvCxnSpPr/>
          <p:nvPr/>
        </p:nvCxnSpPr>
        <p:spPr>
          <a:xfrm>
            <a:off x="1579418" y="4488872"/>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B4C6CB6-C2CE-4829-A574-ABEF0ADC6F8B}"/>
              </a:ext>
            </a:extLst>
          </p:cNvPr>
          <p:cNvCxnSpPr/>
          <p:nvPr/>
        </p:nvCxnSpPr>
        <p:spPr>
          <a:xfrm>
            <a:off x="3724102" y="5926975"/>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2F57E22-0FDA-49CE-995E-CEE477DEA76E}"/>
              </a:ext>
            </a:extLst>
          </p:cNvPr>
          <p:cNvSpPr/>
          <p:nvPr/>
        </p:nvSpPr>
        <p:spPr>
          <a:xfrm>
            <a:off x="6090460" y="5926975"/>
            <a:ext cx="706582" cy="739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F1B93C7-1144-487C-8E65-BF4B53F1A5F0}"/>
              </a:ext>
            </a:extLst>
          </p:cNvPr>
          <p:cNvSpPr txBox="1"/>
          <p:nvPr/>
        </p:nvSpPr>
        <p:spPr>
          <a:xfrm>
            <a:off x="2574827" y="6316493"/>
            <a:ext cx="1003801" cy="369332"/>
          </a:xfrm>
          <a:prstGeom prst="rect">
            <a:avLst/>
          </a:prstGeom>
          <a:noFill/>
        </p:spPr>
        <p:txBody>
          <a:bodyPr wrap="none" rtlCol="0">
            <a:spAutoFit/>
          </a:bodyPr>
          <a:lstStyle/>
          <a:p>
            <a:r>
              <a:rPr lang="en-US" altLang="ko-KR" dirty="0"/>
              <a:t>4</a:t>
            </a:r>
            <a:r>
              <a:rPr lang="ko-KR" altLang="en-US" dirty="0" err="1"/>
              <a:t>분음표</a:t>
            </a:r>
            <a:endParaRPr lang="ko-KR" altLang="en-US" dirty="0"/>
          </a:p>
        </p:txBody>
      </p:sp>
      <p:sp>
        <p:nvSpPr>
          <p:cNvPr id="18" name="TextBox 17">
            <a:extLst>
              <a:ext uri="{FF2B5EF4-FFF2-40B4-BE49-F238E27FC236}">
                <a16:creationId xmlns:a16="http://schemas.microsoft.com/office/drawing/2014/main" id="{C73FF63B-4B65-4DC1-9D9B-3E76546E4FD5}"/>
              </a:ext>
            </a:extLst>
          </p:cNvPr>
          <p:cNvSpPr txBox="1"/>
          <p:nvPr/>
        </p:nvSpPr>
        <p:spPr>
          <a:xfrm>
            <a:off x="4719513" y="6316493"/>
            <a:ext cx="1003801" cy="369332"/>
          </a:xfrm>
          <a:prstGeom prst="rect">
            <a:avLst/>
          </a:prstGeom>
          <a:noFill/>
        </p:spPr>
        <p:txBody>
          <a:bodyPr wrap="none" rtlCol="0">
            <a:spAutoFit/>
          </a:bodyPr>
          <a:lstStyle/>
          <a:p>
            <a:r>
              <a:rPr lang="en-US" altLang="ko-KR" dirty="0"/>
              <a:t>8</a:t>
            </a:r>
            <a:r>
              <a:rPr lang="ko-KR" altLang="en-US" dirty="0" err="1"/>
              <a:t>분음표</a:t>
            </a:r>
            <a:endParaRPr lang="ko-KR" altLang="en-US" dirty="0"/>
          </a:p>
        </p:txBody>
      </p:sp>
      <p:sp>
        <p:nvSpPr>
          <p:cNvPr id="19" name="TextBox 18">
            <a:extLst>
              <a:ext uri="{FF2B5EF4-FFF2-40B4-BE49-F238E27FC236}">
                <a16:creationId xmlns:a16="http://schemas.microsoft.com/office/drawing/2014/main" id="{EEC2422A-0749-47CF-A983-F6196B8EEC1D}"/>
              </a:ext>
            </a:extLst>
          </p:cNvPr>
          <p:cNvSpPr txBox="1"/>
          <p:nvPr/>
        </p:nvSpPr>
        <p:spPr>
          <a:xfrm>
            <a:off x="6890526" y="6316493"/>
            <a:ext cx="1130438" cy="369332"/>
          </a:xfrm>
          <a:prstGeom prst="rect">
            <a:avLst/>
          </a:prstGeom>
          <a:noFill/>
        </p:spPr>
        <p:txBody>
          <a:bodyPr wrap="none" rtlCol="0">
            <a:spAutoFit/>
          </a:bodyPr>
          <a:lstStyle/>
          <a:p>
            <a:r>
              <a:rPr lang="en-US" altLang="ko-KR" dirty="0"/>
              <a:t>16</a:t>
            </a:r>
            <a:r>
              <a:rPr lang="ko-KR" altLang="en-US" dirty="0" err="1"/>
              <a:t>분음표</a:t>
            </a:r>
            <a:endParaRPr lang="ko-KR" altLang="en-US" dirty="0"/>
          </a:p>
        </p:txBody>
      </p:sp>
      <p:grpSp>
        <p:nvGrpSpPr>
          <p:cNvPr id="17" name="그룹 16">
            <a:extLst>
              <a:ext uri="{FF2B5EF4-FFF2-40B4-BE49-F238E27FC236}">
                <a16:creationId xmlns:a16="http://schemas.microsoft.com/office/drawing/2014/main" id="{7BFD869F-4929-4B14-8D1A-EBC1D4318242}"/>
              </a:ext>
            </a:extLst>
          </p:cNvPr>
          <p:cNvGrpSpPr/>
          <p:nvPr/>
        </p:nvGrpSpPr>
        <p:grpSpPr>
          <a:xfrm>
            <a:off x="8951507" y="3734492"/>
            <a:ext cx="1429790" cy="2955175"/>
            <a:chOff x="8262847" y="3429000"/>
            <a:chExt cx="1429790" cy="2955175"/>
          </a:xfrm>
        </p:grpSpPr>
        <p:sp>
          <p:nvSpPr>
            <p:cNvPr id="21" name="직사각형 20">
              <a:extLst>
                <a:ext uri="{FF2B5EF4-FFF2-40B4-BE49-F238E27FC236}">
                  <a16:creationId xmlns:a16="http://schemas.microsoft.com/office/drawing/2014/main" id="{874D4FB0-CBBE-433E-86B0-2EB80C652F7E}"/>
                </a:ext>
              </a:extLst>
            </p:cNvPr>
            <p:cNvSpPr/>
            <p:nvPr/>
          </p:nvSpPr>
          <p:spPr>
            <a:xfrm>
              <a:off x="8262847"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1215A05-EBF9-44B2-AD21-65BFD1978F9B}"/>
                </a:ext>
              </a:extLst>
            </p:cNvPr>
            <p:cNvSpPr/>
            <p:nvPr/>
          </p:nvSpPr>
          <p:spPr>
            <a:xfrm>
              <a:off x="8977742"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F79D2DF9-D9CA-4B66-B726-C31879BBB86D}"/>
                </a:ext>
              </a:extLst>
            </p:cNvPr>
            <p:cNvCxnSpPr/>
            <p:nvPr/>
          </p:nvCxnSpPr>
          <p:spPr>
            <a:xfrm>
              <a:off x="8262847"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2D7B7EE7-3210-4F48-BCD6-59E50847F720}"/>
                </a:ext>
              </a:extLst>
            </p:cNvPr>
            <p:cNvCxnSpPr/>
            <p:nvPr/>
          </p:nvCxnSpPr>
          <p:spPr>
            <a:xfrm>
              <a:off x="8826806" y="558615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71DCD12-C38B-457F-8F62-6276F58DBD74}"/>
                </a:ext>
              </a:extLst>
            </p:cNvPr>
            <p:cNvCxnSpPr/>
            <p:nvPr/>
          </p:nvCxnSpPr>
          <p:spPr>
            <a:xfrm>
              <a:off x="8826806" y="4870450"/>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8DE02A74-8DAB-48FC-95D1-3D8A0C41AE31}"/>
                </a:ext>
              </a:extLst>
            </p:cNvPr>
            <p:cNvCxnSpPr/>
            <p:nvPr/>
          </p:nvCxnSpPr>
          <p:spPr>
            <a:xfrm>
              <a:off x="8826806" y="414724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21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4FE4AB-88A1-4785-8CC5-EBCC11DE04E5}"/>
              </a:ext>
            </a:extLst>
          </p:cNvPr>
          <p:cNvSpPr>
            <a:spLocks noGrp="1"/>
          </p:cNvSpPr>
          <p:nvPr>
            <p:ph type="title"/>
          </p:nvPr>
        </p:nvSpPr>
        <p:spPr/>
        <p:txBody>
          <a:bodyPr/>
          <a:lstStyle/>
          <a:p>
            <a:r>
              <a:rPr lang="ko-KR" altLang="en-US" dirty="0"/>
              <a:t>지속시간의 규격화 </a:t>
            </a:r>
            <a:r>
              <a:rPr lang="en-US" altLang="ko-KR" dirty="0"/>
              <a:t>– </a:t>
            </a:r>
            <a:r>
              <a:rPr lang="ko-KR" altLang="en-US" sz="3200" dirty="0" err="1"/>
              <a:t>스타랩에서</a:t>
            </a:r>
            <a:r>
              <a:rPr lang="ko-KR" altLang="en-US" sz="3200" dirty="0"/>
              <a:t> 적용한다면</a:t>
            </a:r>
            <a:endParaRPr lang="ko-KR" altLang="en-US" dirty="0"/>
          </a:p>
        </p:txBody>
      </p:sp>
      <p:sp>
        <p:nvSpPr>
          <p:cNvPr id="3" name="내용 개체 틀 2">
            <a:extLst>
              <a:ext uri="{FF2B5EF4-FFF2-40B4-BE49-F238E27FC236}">
                <a16:creationId xmlns:a16="http://schemas.microsoft.com/office/drawing/2014/main" id="{77AAAFFB-27F5-49FD-90A0-4D15FC94E05C}"/>
              </a:ext>
            </a:extLst>
          </p:cNvPr>
          <p:cNvSpPr>
            <a:spLocks noGrp="1"/>
          </p:cNvSpPr>
          <p:nvPr>
            <p:ph idx="1"/>
          </p:nvPr>
        </p:nvSpPr>
        <p:spPr/>
        <p:txBody>
          <a:bodyPr/>
          <a:lstStyle/>
          <a:p>
            <a:r>
              <a:rPr lang="ko-KR" altLang="en-US" dirty="0"/>
              <a:t>정사각형 마디단위로 진행하여 </a:t>
            </a:r>
            <a:r>
              <a:rPr lang="en-US" altLang="ko-KR" dirty="0"/>
              <a:t>1</a:t>
            </a:r>
            <a:r>
              <a:rPr lang="ko-KR" altLang="en-US" dirty="0"/>
              <a:t>개의 정사각형이 특정 시간을 지칭한다면 동작의 시간을 구분할 수 있을 것 같다</a:t>
            </a:r>
            <a:r>
              <a:rPr lang="en-US" altLang="ko-KR" dirty="0"/>
              <a:t>.</a:t>
            </a:r>
            <a:endParaRPr lang="ko-KR" altLang="en-US" dirty="0"/>
          </a:p>
        </p:txBody>
      </p:sp>
      <p:sp>
        <p:nvSpPr>
          <p:cNvPr id="4" name="직사각형 3">
            <a:extLst>
              <a:ext uri="{FF2B5EF4-FFF2-40B4-BE49-F238E27FC236}">
                <a16:creationId xmlns:a16="http://schemas.microsoft.com/office/drawing/2014/main" id="{F2F82547-0BF6-45FC-AA61-B5FD99995B4E}"/>
              </a:ext>
            </a:extLst>
          </p:cNvPr>
          <p:cNvSpPr/>
          <p:nvPr/>
        </p:nvSpPr>
        <p:spPr>
          <a:xfrm>
            <a:off x="3931920" y="4871258"/>
            <a:ext cx="706582" cy="14547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A4FB623-47C7-45D3-A4AA-21EEAB98B1F4}"/>
              </a:ext>
            </a:extLst>
          </p:cNvPr>
          <p:cNvSpPr/>
          <p:nvPr/>
        </p:nvSpPr>
        <p:spPr>
          <a:xfrm>
            <a:off x="1787235" y="3429000"/>
            <a:ext cx="706582" cy="2896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34EFF1C-FD5D-4D4E-B0D8-6675A1BABC3B}"/>
              </a:ext>
            </a:extLst>
          </p:cNvPr>
          <p:cNvCxnSpPr/>
          <p:nvPr/>
        </p:nvCxnSpPr>
        <p:spPr>
          <a:xfrm>
            <a:off x="1579418" y="5586153"/>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F433345-1371-4431-A822-E42EF4F6B2F0}"/>
              </a:ext>
            </a:extLst>
          </p:cNvPr>
          <p:cNvCxnSpPr/>
          <p:nvPr/>
        </p:nvCxnSpPr>
        <p:spPr>
          <a:xfrm>
            <a:off x="1579418" y="4871258"/>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1AFC2ED-29B0-4529-B79A-A816FF133B74}"/>
              </a:ext>
            </a:extLst>
          </p:cNvPr>
          <p:cNvCxnSpPr/>
          <p:nvPr/>
        </p:nvCxnSpPr>
        <p:spPr>
          <a:xfrm>
            <a:off x="1579418" y="4148050"/>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B4C6CB6-C2CE-4829-A574-ABEF0ADC6F8B}"/>
              </a:ext>
            </a:extLst>
          </p:cNvPr>
          <p:cNvCxnSpPr/>
          <p:nvPr/>
        </p:nvCxnSpPr>
        <p:spPr>
          <a:xfrm>
            <a:off x="3724102" y="5586153"/>
            <a:ext cx="11887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2F57E22-0FDA-49CE-995E-CEE477DEA76E}"/>
              </a:ext>
            </a:extLst>
          </p:cNvPr>
          <p:cNvSpPr/>
          <p:nvPr/>
        </p:nvSpPr>
        <p:spPr>
          <a:xfrm>
            <a:off x="6090460" y="5586153"/>
            <a:ext cx="706582" cy="739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F1B93C7-1144-487C-8E65-BF4B53F1A5F0}"/>
              </a:ext>
            </a:extLst>
          </p:cNvPr>
          <p:cNvSpPr txBox="1"/>
          <p:nvPr/>
        </p:nvSpPr>
        <p:spPr>
          <a:xfrm>
            <a:off x="2574827" y="5975671"/>
            <a:ext cx="542136" cy="369332"/>
          </a:xfrm>
          <a:prstGeom prst="rect">
            <a:avLst/>
          </a:prstGeom>
          <a:noFill/>
        </p:spPr>
        <p:txBody>
          <a:bodyPr wrap="none" rtlCol="0">
            <a:spAutoFit/>
          </a:bodyPr>
          <a:lstStyle/>
          <a:p>
            <a:r>
              <a:rPr lang="en-US" altLang="ko-KR" dirty="0"/>
              <a:t>4</a:t>
            </a:r>
            <a:r>
              <a:rPr lang="ko-KR" altLang="en-US" dirty="0"/>
              <a:t>초</a:t>
            </a:r>
          </a:p>
        </p:txBody>
      </p:sp>
      <p:sp>
        <p:nvSpPr>
          <p:cNvPr id="18" name="TextBox 17">
            <a:extLst>
              <a:ext uri="{FF2B5EF4-FFF2-40B4-BE49-F238E27FC236}">
                <a16:creationId xmlns:a16="http://schemas.microsoft.com/office/drawing/2014/main" id="{C73FF63B-4B65-4DC1-9D9B-3E76546E4FD5}"/>
              </a:ext>
            </a:extLst>
          </p:cNvPr>
          <p:cNvSpPr txBox="1"/>
          <p:nvPr/>
        </p:nvSpPr>
        <p:spPr>
          <a:xfrm>
            <a:off x="4719513" y="5975671"/>
            <a:ext cx="542136" cy="369332"/>
          </a:xfrm>
          <a:prstGeom prst="rect">
            <a:avLst/>
          </a:prstGeom>
          <a:noFill/>
        </p:spPr>
        <p:txBody>
          <a:bodyPr wrap="none" rtlCol="0">
            <a:spAutoFit/>
          </a:bodyPr>
          <a:lstStyle/>
          <a:p>
            <a:r>
              <a:rPr lang="en-US" altLang="ko-KR" dirty="0"/>
              <a:t>2</a:t>
            </a:r>
            <a:r>
              <a:rPr lang="ko-KR" altLang="en-US" dirty="0"/>
              <a:t>초</a:t>
            </a:r>
          </a:p>
        </p:txBody>
      </p:sp>
      <p:sp>
        <p:nvSpPr>
          <p:cNvPr id="19" name="TextBox 18">
            <a:extLst>
              <a:ext uri="{FF2B5EF4-FFF2-40B4-BE49-F238E27FC236}">
                <a16:creationId xmlns:a16="http://schemas.microsoft.com/office/drawing/2014/main" id="{EEC2422A-0749-47CF-A983-F6196B8EEC1D}"/>
              </a:ext>
            </a:extLst>
          </p:cNvPr>
          <p:cNvSpPr txBox="1"/>
          <p:nvPr/>
        </p:nvSpPr>
        <p:spPr>
          <a:xfrm>
            <a:off x="6890526" y="5975671"/>
            <a:ext cx="542136" cy="369332"/>
          </a:xfrm>
          <a:prstGeom prst="rect">
            <a:avLst/>
          </a:prstGeom>
          <a:noFill/>
        </p:spPr>
        <p:txBody>
          <a:bodyPr wrap="none" rtlCol="0">
            <a:spAutoFit/>
          </a:bodyPr>
          <a:lstStyle/>
          <a:p>
            <a:r>
              <a:rPr lang="en-US" altLang="ko-KR" dirty="0"/>
              <a:t>1</a:t>
            </a:r>
            <a:r>
              <a:rPr lang="ko-KR" altLang="en-US" dirty="0"/>
              <a:t>초</a:t>
            </a:r>
          </a:p>
        </p:txBody>
      </p:sp>
      <p:grpSp>
        <p:nvGrpSpPr>
          <p:cNvPr id="16" name="그룹 15">
            <a:extLst>
              <a:ext uri="{FF2B5EF4-FFF2-40B4-BE49-F238E27FC236}">
                <a16:creationId xmlns:a16="http://schemas.microsoft.com/office/drawing/2014/main" id="{8549FD1E-D1FC-490B-8FA9-432DDFD4B657}"/>
              </a:ext>
            </a:extLst>
          </p:cNvPr>
          <p:cNvGrpSpPr/>
          <p:nvPr/>
        </p:nvGrpSpPr>
        <p:grpSpPr>
          <a:xfrm>
            <a:off x="8249000" y="3465513"/>
            <a:ext cx="1429790" cy="2955175"/>
            <a:chOff x="8262847" y="3429000"/>
            <a:chExt cx="1429790" cy="2955175"/>
          </a:xfrm>
        </p:grpSpPr>
        <p:sp>
          <p:nvSpPr>
            <p:cNvPr id="17" name="직사각형 16">
              <a:extLst>
                <a:ext uri="{FF2B5EF4-FFF2-40B4-BE49-F238E27FC236}">
                  <a16:creationId xmlns:a16="http://schemas.microsoft.com/office/drawing/2014/main" id="{99484957-BCAD-469B-804B-226E76887BAA}"/>
                </a:ext>
              </a:extLst>
            </p:cNvPr>
            <p:cNvSpPr/>
            <p:nvPr/>
          </p:nvSpPr>
          <p:spPr>
            <a:xfrm>
              <a:off x="8262847"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E11D64A-4E2B-4E87-82D4-97121A9959F1}"/>
                </a:ext>
              </a:extLst>
            </p:cNvPr>
            <p:cNvSpPr/>
            <p:nvPr/>
          </p:nvSpPr>
          <p:spPr>
            <a:xfrm>
              <a:off x="8977742"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CB3ADB81-239D-455A-A4AB-A75C879F3C8D}"/>
                </a:ext>
              </a:extLst>
            </p:cNvPr>
            <p:cNvCxnSpPr/>
            <p:nvPr/>
          </p:nvCxnSpPr>
          <p:spPr>
            <a:xfrm>
              <a:off x="8262847"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1CCE14D-F92F-47D9-A52B-6AA84ED5329D}"/>
                </a:ext>
              </a:extLst>
            </p:cNvPr>
            <p:cNvCxnSpPr/>
            <p:nvPr/>
          </p:nvCxnSpPr>
          <p:spPr>
            <a:xfrm>
              <a:off x="8826806" y="558615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4733D58C-4AE3-41A3-834E-C0E7233C9A11}"/>
                </a:ext>
              </a:extLst>
            </p:cNvPr>
            <p:cNvCxnSpPr/>
            <p:nvPr/>
          </p:nvCxnSpPr>
          <p:spPr>
            <a:xfrm>
              <a:off x="8826806" y="4870450"/>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CE215BC-FFC6-48A2-B68C-D7619A5DFFCF}"/>
                </a:ext>
              </a:extLst>
            </p:cNvPr>
            <p:cNvCxnSpPr/>
            <p:nvPr/>
          </p:nvCxnSpPr>
          <p:spPr>
            <a:xfrm>
              <a:off x="8826806" y="4147243"/>
              <a:ext cx="301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C02B3A1A-73D7-42F5-A9E2-A540B247C0AF}"/>
              </a:ext>
            </a:extLst>
          </p:cNvPr>
          <p:cNvSpPr txBox="1"/>
          <p:nvPr/>
        </p:nvSpPr>
        <p:spPr>
          <a:xfrm>
            <a:off x="9862629" y="5413955"/>
            <a:ext cx="542136" cy="369332"/>
          </a:xfrm>
          <a:prstGeom prst="rect">
            <a:avLst/>
          </a:prstGeom>
          <a:noFill/>
        </p:spPr>
        <p:txBody>
          <a:bodyPr wrap="none" rtlCol="0">
            <a:spAutoFit/>
          </a:bodyPr>
          <a:lstStyle/>
          <a:p>
            <a:r>
              <a:rPr lang="en-US" altLang="ko-KR" dirty="0"/>
              <a:t>1</a:t>
            </a:r>
            <a:r>
              <a:rPr lang="ko-KR" altLang="en-US" dirty="0"/>
              <a:t>초</a:t>
            </a:r>
          </a:p>
        </p:txBody>
      </p:sp>
      <p:sp>
        <p:nvSpPr>
          <p:cNvPr id="26" name="TextBox 25">
            <a:extLst>
              <a:ext uri="{FF2B5EF4-FFF2-40B4-BE49-F238E27FC236}">
                <a16:creationId xmlns:a16="http://schemas.microsoft.com/office/drawing/2014/main" id="{91128EEE-5E28-4000-AE6D-C1EC89CEE1A3}"/>
              </a:ext>
            </a:extLst>
          </p:cNvPr>
          <p:cNvSpPr txBox="1"/>
          <p:nvPr/>
        </p:nvSpPr>
        <p:spPr>
          <a:xfrm>
            <a:off x="9848296" y="4722297"/>
            <a:ext cx="542136" cy="369332"/>
          </a:xfrm>
          <a:prstGeom prst="rect">
            <a:avLst/>
          </a:prstGeom>
          <a:noFill/>
        </p:spPr>
        <p:txBody>
          <a:bodyPr wrap="none" rtlCol="0">
            <a:spAutoFit/>
          </a:bodyPr>
          <a:lstStyle/>
          <a:p>
            <a:r>
              <a:rPr lang="en-US" altLang="ko-KR" dirty="0"/>
              <a:t>2</a:t>
            </a:r>
            <a:r>
              <a:rPr lang="ko-KR" altLang="en-US" dirty="0"/>
              <a:t>초</a:t>
            </a:r>
          </a:p>
        </p:txBody>
      </p:sp>
      <p:sp>
        <p:nvSpPr>
          <p:cNvPr id="27" name="TextBox 26">
            <a:extLst>
              <a:ext uri="{FF2B5EF4-FFF2-40B4-BE49-F238E27FC236}">
                <a16:creationId xmlns:a16="http://schemas.microsoft.com/office/drawing/2014/main" id="{A2377E66-3D8E-4ABB-8087-A77FCA3F43E9}"/>
              </a:ext>
            </a:extLst>
          </p:cNvPr>
          <p:cNvSpPr txBox="1"/>
          <p:nvPr/>
        </p:nvSpPr>
        <p:spPr>
          <a:xfrm>
            <a:off x="9862629" y="3999090"/>
            <a:ext cx="542136" cy="369332"/>
          </a:xfrm>
          <a:prstGeom prst="rect">
            <a:avLst/>
          </a:prstGeom>
          <a:noFill/>
        </p:spPr>
        <p:txBody>
          <a:bodyPr wrap="none" rtlCol="0">
            <a:spAutoFit/>
          </a:bodyPr>
          <a:lstStyle/>
          <a:p>
            <a:r>
              <a:rPr lang="en-US" altLang="ko-KR" dirty="0"/>
              <a:t>3</a:t>
            </a:r>
            <a:r>
              <a:rPr lang="ko-KR" altLang="en-US" dirty="0"/>
              <a:t>초</a:t>
            </a:r>
          </a:p>
        </p:txBody>
      </p:sp>
    </p:spTree>
    <p:extLst>
      <p:ext uri="{BB962C8B-B14F-4D97-AF65-F5344CB8AC3E}">
        <p14:creationId xmlns:p14="http://schemas.microsoft.com/office/powerpoint/2010/main" val="224426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8B0AF9C0-B832-4842-AE9A-32DA800976EE}"/>
              </a:ext>
            </a:extLst>
          </p:cNvPr>
          <p:cNvGrpSpPr/>
          <p:nvPr/>
        </p:nvGrpSpPr>
        <p:grpSpPr>
          <a:xfrm>
            <a:off x="1790011" y="738485"/>
            <a:ext cx="695494" cy="5645690"/>
            <a:chOff x="1790011" y="738485"/>
            <a:chExt cx="695494" cy="5645690"/>
          </a:xfrm>
        </p:grpSpPr>
        <p:sp>
          <p:nvSpPr>
            <p:cNvPr id="5" name="직사각형 4">
              <a:extLst>
                <a:ext uri="{FF2B5EF4-FFF2-40B4-BE49-F238E27FC236}">
                  <a16:creationId xmlns:a16="http://schemas.microsoft.com/office/drawing/2014/main" id="{1FE4F193-1B0F-4965-B988-0E8AD8344099}"/>
                </a:ext>
              </a:extLst>
            </p:cNvPr>
            <p:cNvSpPr/>
            <p:nvPr/>
          </p:nvSpPr>
          <p:spPr>
            <a:xfrm>
              <a:off x="1790011" y="494668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3B23867A-C14F-43EA-B80D-06FA0483F0E4}"/>
                </a:ext>
              </a:extLst>
            </p:cNvPr>
            <p:cNvSpPr/>
            <p:nvPr/>
          </p:nvSpPr>
          <p:spPr>
            <a:xfrm>
              <a:off x="2137758" y="494668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18BFE336-3C58-4D97-8D3E-8C76200FA91D}"/>
                </a:ext>
              </a:extLst>
            </p:cNvPr>
            <p:cNvCxnSpPr/>
            <p:nvPr/>
          </p:nvCxnSpPr>
          <p:spPr>
            <a:xfrm>
              <a:off x="1790011" y="6384175"/>
              <a:ext cx="695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CBD6AE2-917A-4470-83F6-E12D19E66A41}"/>
                </a:ext>
              </a:extLst>
            </p:cNvPr>
            <p:cNvCxnSpPr/>
            <p:nvPr/>
          </p:nvCxnSpPr>
          <p:spPr>
            <a:xfrm>
              <a:off x="2064338" y="599599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F5F3F09-F09E-4562-9BFA-0D075417F81D}"/>
                </a:ext>
              </a:extLst>
            </p:cNvPr>
            <p:cNvCxnSpPr/>
            <p:nvPr/>
          </p:nvCxnSpPr>
          <p:spPr>
            <a:xfrm>
              <a:off x="2064338" y="564785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6458882-EC9F-4739-8333-5C76CED52E7A}"/>
                </a:ext>
              </a:extLst>
            </p:cNvPr>
            <p:cNvCxnSpPr/>
            <p:nvPr/>
          </p:nvCxnSpPr>
          <p:spPr>
            <a:xfrm>
              <a:off x="2064338" y="529606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03EAADD4-A536-40CF-89D6-64DDFBA7B613}"/>
                </a:ext>
              </a:extLst>
            </p:cNvPr>
            <p:cNvSpPr/>
            <p:nvPr/>
          </p:nvSpPr>
          <p:spPr>
            <a:xfrm>
              <a:off x="1790011" y="354435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26E1A30-0643-439D-ACDC-3568988A59E9}"/>
                </a:ext>
              </a:extLst>
            </p:cNvPr>
            <p:cNvSpPr/>
            <p:nvPr/>
          </p:nvSpPr>
          <p:spPr>
            <a:xfrm>
              <a:off x="2137758" y="354435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B5045195-69B4-4721-8324-BE73825E04D8}"/>
                </a:ext>
              </a:extLst>
            </p:cNvPr>
            <p:cNvCxnSpPr/>
            <p:nvPr/>
          </p:nvCxnSpPr>
          <p:spPr>
            <a:xfrm>
              <a:off x="2064338" y="459366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94AC7AA-38C5-4130-AB2E-3032DC61E5C8}"/>
                </a:ext>
              </a:extLst>
            </p:cNvPr>
            <p:cNvCxnSpPr/>
            <p:nvPr/>
          </p:nvCxnSpPr>
          <p:spPr>
            <a:xfrm>
              <a:off x="2064338" y="424552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C144504-AD79-48F2-9743-22E7B0D0690B}"/>
                </a:ext>
              </a:extLst>
            </p:cNvPr>
            <p:cNvCxnSpPr/>
            <p:nvPr/>
          </p:nvCxnSpPr>
          <p:spPr>
            <a:xfrm>
              <a:off x="2064338" y="389373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0738F160-09B5-49AE-8369-BF2A7FD45A34}"/>
                </a:ext>
              </a:extLst>
            </p:cNvPr>
            <p:cNvSpPr/>
            <p:nvPr/>
          </p:nvSpPr>
          <p:spPr>
            <a:xfrm>
              <a:off x="1790011" y="214081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301BAF4-A000-476D-84D0-42F81DC68592}"/>
                </a:ext>
              </a:extLst>
            </p:cNvPr>
            <p:cNvSpPr/>
            <p:nvPr/>
          </p:nvSpPr>
          <p:spPr>
            <a:xfrm>
              <a:off x="2137758" y="2140817"/>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FE81B9A0-A3FF-445C-92DB-5A9CC87DCD75}"/>
                </a:ext>
              </a:extLst>
            </p:cNvPr>
            <p:cNvCxnSpPr/>
            <p:nvPr/>
          </p:nvCxnSpPr>
          <p:spPr>
            <a:xfrm>
              <a:off x="2064338" y="319012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1A5C8A5A-93D4-49B0-8262-4B6544ABC671}"/>
                </a:ext>
              </a:extLst>
            </p:cNvPr>
            <p:cNvCxnSpPr/>
            <p:nvPr/>
          </p:nvCxnSpPr>
          <p:spPr>
            <a:xfrm>
              <a:off x="2064338" y="284198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BE5BDDBB-3494-47D4-A3D0-DF33A8236454}"/>
                </a:ext>
              </a:extLst>
            </p:cNvPr>
            <p:cNvCxnSpPr/>
            <p:nvPr/>
          </p:nvCxnSpPr>
          <p:spPr>
            <a:xfrm>
              <a:off x="2064338" y="2490192"/>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F26E6619-F4CD-4F30-A3BB-511642D2BFB5}"/>
                </a:ext>
              </a:extLst>
            </p:cNvPr>
            <p:cNvSpPr/>
            <p:nvPr/>
          </p:nvSpPr>
          <p:spPr>
            <a:xfrm>
              <a:off x="1790011" y="73848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490BB227-6BC3-49D7-A51B-AEA1B7191C25}"/>
                </a:ext>
              </a:extLst>
            </p:cNvPr>
            <p:cNvSpPr/>
            <p:nvPr/>
          </p:nvSpPr>
          <p:spPr>
            <a:xfrm>
              <a:off x="2137758" y="738485"/>
              <a:ext cx="347747" cy="14023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3BFD1C86-5C05-4248-BA56-08912BEB49AB}"/>
                </a:ext>
              </a:extLst>
            </p:cNvPr>
            <p:cNvCxnSpPr/>
            <p:nvPr/>
          </p:nvCxnSpPr>
          <p:spPr>
            <a:xfrm>
              <a:off x="2064338" y="178779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6931E37-6506-424F-9D8F-3858B77601D0}"/>
                </a:ext>
              </a:extLst>
            </p:cNvPr>
            <p:cNvCxnSpPr/>
            <p:nvPr/>
          </p:nvCxnSpPr>
          <p:spPr>
            <a:xfrm>
              <a:off x="2064338" y="143965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B37318D-7E65-4506-98BE-1B2688E3BFF9}"/>
                </a:ext>
              </a:extLst>
            </p:cNvPr>
            <p:cNvCxnSpPr/>
            <p:nvPr/>
          </p:nvCxnSpPr>
          <p:spPr>
            <a:xfrm>
              <a:off x="2064338" y="1087861"/>
              <a:ext cx="1468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15BE4359-72A7-4769-A6AC-42AE4C515BDF}"/>
              </a:ext>
            </a:extLst>
          </p:cNvPr>
          <p:cNvGrpSpPr/>
          <p:nvPr/>
        </p:nvGrpSpPr>
        <p:grpSpPr>
          <a:xfrm>
            <a:off x="2485505" y="5162401"/>
            <a:ext cx="261610" cy="1263562"/>
            <a:chOff x="2485505" y="5162401"/>
            <a:chExt cx="261610" cy="1263562"/>
          </a:xfrm>
        </p:grpSpPr>
        <p:sp>
          <p:nvSpPr>
            <p:cNvPr id="28" name="TextBox 27">
              <a:extLst>
                <a:ext uri="{FF2B5EF4-FFF2-40B4-BE49-F238E27FC236}">
                  <a16:creationId xmlns:a16="http://schemas.microsoft.com/office/drawing/2014/main" id="{D3898449-9BA0-4B06-BBFC-80CCAA94B55B}"/>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29" name="TextBox 28">
              <a:extLst>
                <a:ext uri="{FF2B5EF4-FFF2-40B4-BE49-F238E27FC236}">
                  <a16:creationId xmlns:a16="http://schemas.microsoft.com/office/drawing/2014/main" id="{84703D97-2CE7-404E-B060-0D171675CF4A}"/>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30" name="TextBox 29">
              <a:extLst>
                <a:ext uri="{FF2B5EF4-FFF2-40B4-BE49-F238E27FC236}">
                  <a16:creationId xmlns:a16="http://schemas.microsoft.com/office/drawing/2014/main" id="{86A14483-1CFD-47EE-98FB-11DA7C037020}"/>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31" name="TextBox 30">
              <a:extLst>
                <a:ext uri="{FF2B5EF4-FFF2-40B4-BE49-F238E27FC236}">
                  <a16:creationId xmlns:a16="http://schemas.microsoft.com/office/drawing/2014/main" id="{E2E406E3-DBD8-450A-A3F3-FDF9C5F68C8E}"/>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33" name="그룹 32">
            <a:extLst>
              <a:ext uri="{FF2B5EF4-FFF2-40B4-BE49-F238E27FC236}">
                <a16:creationId xmlns:a16="http://schemas.microsoft.com/office/drawing/2014/main" id="{74892590-D169-44D1-B2EB-77FDC33DDD31}"/>
              </a:ext>
            </a:extLst>
          </p:cNvPr>
          <p:cNvGrpSpPr/>
          <p:nvPr/>
        </p:nvGrpSpPr>
        <p:grpSpPr>
          <a:xfrm>
            <a:off x="2485505" y="3788429"/>
            <a:ext cx="261610" cy="1263562"/>
            <a:chOff x="2485505" y="5162401"/>
            <a:chExt cx="261610" cy="1263562"/>
          </a:xfrm>
        </p:grpSpPr>
        <p:sp>
          <p:nvSpPr>
            <p:cNvPr id="34" name="TextBox 33">
              <a:extLst>
                <a:ext uri="{FF2B5EF4-FFF2-40B4-BE49-F238E27FC236}">
                  <a16:creationId xmlns:a16="http://schemas.microsoft.com/office/drawing/2014/main" id="{C637D10D-E213-4424-95C8-5AC32F2A4459}"/>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35" name="TextBox 34">
              <a:extLst>
                <a:ext uri="{FF2B5EF4-FFF2-40B4-BE49-F238E27FC236}">
                  <a16:creationId xmlns:a16="http://schemas.microsoft.com/office/drawing/2014/main" id="{1E824D89-E382-456B-9449-D35B10B71F2A}"/>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36" name="TextBox 35">
              <a:extLst>
                <a:ext uri="{FF2B5EF4-FFF2-40B4-BE49-F238E27FC236}">
                  <a16:creationId xmlns:a16="http://schemas.microsoft.com/office/drawing/2014/main" id="{02A94C92-E494-47A7-A653-94BFDEA01C5B}"/>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37" name="TextBox 36">
              <a:extLst>
                <a:ext uri="{FF2B5EF4-FFF2-40B4-BE49-F238E27FC236}">
                  <a16:creationId xmlns:a16="http://schemas.microsoft.com/office/drawing/2014/main" id="{9E9D7840-735E-422C-A16C-A93D1B164457}"/>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38" name="그룹 37">
            <a:extLst>
              <a:ext uri="{FF2B5EF4-FFF2-40B4-BE49-F238E27FC236}">
                <a16:creationId xmlns:a16="http://schemas.microsoft.com/office/drawing/2014/main" id="{AB5D2AF8-E84C-4AF3-B016-3F574282D910}"/>
              </a:ext>
            </a:extLst>
          </p:cNvPr>
          <p:cNvGrpSpPr/>
          <p:nvPr/>
        </p:nvGrpSpPr>
        <p:grpSpPr>
          <a:xfrm>
            <a:off x="2485505" y="2396472"/>
            <a:ext cx="261610" cy="1263562"/>
            <a:chOff x="2485505" y="5162401"/>
            <a:chExt cx="261610" cy="1263562"/>
          </a:xfrm>
        </p:grpSpPr>
        <p:sp>
          <p:nvSpPr>
            <p:cNvPr id="39" name="TextBox 38">
              <a:extLst>
                <a:ext uri="{FF2B5EF4-FFF2-40B4-BE49-F238E27FC236}">
                  <a16:creationId xmlns:a16="http://schemas.microsoft.com/office/drawing/2014/main" id="{76EBFAC0-E405-4CFF-8436-4B4CD34C6457}"/>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40" name="TextBox 39">
              <a:extLst>
                <a:ext uri="{FF2B5EF4-FFF2-40B4-BE49-F238E27FC236}">
                  <a16:creationId xmlns:a16="http://schemas.microsoft.com/office/drawing/2014/main" id="{41CDFA6F-4AAD-43F4-878E-F626B95E567E}"/>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41" name="TextBox 40">
              <a:extLst>
                <a:ext uri="{FF2B5EF4-FFF2-40B4-BE49-F238E27FC236}">
                  <a16:creationId xmlns:a16="http://schemas.microsoft.com/office/drawing/2014/main" id="{887E9A2C-AF9B-4A2D-9732-AAE507D78A62}"/>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42" name="TextBox 41">
              <a:extLst>
                <a:ext uri="{FF2B5EF4-FFF2-40B4-BE49-F238E27FC236}">
                  <a16:creationId xmlns:a16="http://schemas.microsoft.com/office/drawing/2014/main" id="{518DBF09-783F-4A77-9D48-CF75F73F4325}"/>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grpSp>
        <p:nvGrpSpPr>
          <p:cNvPr id="43" name="그룹 42">
            <a:extLst>
              <a:ext uri="{FF2B5EF4-FFF2-40B4-BE49-F238E27FC236}">
                <a16:creationId xmlns:a16="http://schemas.microsoft.com/office/drawing/2014/main" id="{E8D346C4-7607-4032-BEE9-5EE5CA76B709}"/>
              </a:ext>
            </a:extLst>
          </p:cNvPr>
          <p:cNvGrpSpPr/>
          <p:nvPr/>
        </p:nvGrpSpPr>
        <p:grpSpPr>
          <a:xfrm>
            <a:off x="2485505" y="954736"/>
            <a:ext cx="261610" cy="1263562"/>
            <a:chOff x="2485505" y="5162401"/>
            <a:chExt cx="261610" cy="1263562"/>
          </a:xfrm>
        </p:grpSpPr>
        <p:sp>
          <p:nvSpPr>
            <p:cNvPr id="44" name="TextBox 43">
              <a:extLst>
                <a:ext uri="{FF2B5EF4-FFF2-40B4-BE49-F238E27FC236}">
                  <a16:creationId xmlns:a16="http://schemas.microsoft.com/office/drawing/2014/main" id="{D161E398-E482-4514-B227-EBA02558CC5F}"/>
                </a:ext>
              </a:extLst>
            </p:cNvPr>
            <p:cNvSpPr txBox="1"/>
            <p:nvPr/>
          </p:nvSpPr>
          <p:spPr>
            <a:xfrm>
              <a:off x="2485505" y="6164353"/>
              <a:ext cx="261610" cy="261610"/>
            </a:xfrm>
            <a:prstGeom prst="rect">
              <a:avLst/>
            </a:prstGeom>
            <a:noFill/>
          </p:spPr>
          <p:txBody>
            <a:bodyPr wrap="none" rtlCol="0">
              <a:spAutoFit/>
            </a:bodyPr>
            <a:lstStyle/>
            <a:p>
              <a:r>
                <a:rPr lang="en-US" altLang="ko-KR" sz="1100" dirty="0"/>
                <a:t>1</a:t>
              </a:r>
              <a:endParaRPr lang="ko-KR" altLang="en-US" sz="1100" dirty="0"/>
            </a:p>
          </p:txBody>
        </p:sp>
        <p:sp>
          <p:nvSpPr>
            <p:cNvPr id="45" name="TextBox 44">
              <a:extLst>
                <a:ext uri="{FF2B5EF4-FFF2-40B4-BE49-F238E27FC236}">
                  <a16:creationId xmlns:a16="http://schemas.microsoft.com/office/drawing/2014/main" id="{E3886F1A-A27C-4C13-AF8B-8584D6B822BF}"/>
                </a:ext>
              </a:extLst>
            </p:cNvPr>
            <p:cNvSpPr txBox="1"/>
            <p:nvPr/>
          </p:nvSpPr>
          <p:spPr>
            <a:xfrm>
              <a:off x="2485505" y="5812599"/>
              <a:ext cx="261610" cy="261610"/>
            </a:xfrm>
            <a:prstGeom prst="rect">
              <a:avLst/>
            </a:prstGeom>
            <a:noFill/>
          </p:spPr>
          <p:txBody>
            <a:bodyPr wrap="none" rtlCol="0">
              <a:spAutoFit/>
            </a:bodyPr>
            <a:lstStyle/>
            <a:p>
              <a:r>
                <a:rPr lang="en-US" altLang="ko-KR" sz="1100" dirty="0"/>
                <a:t>2</a:t>
              </a:r>
              <a:endParaRPr lang="ko-KR" altLang="en-US" sz="1100" dirty="0"/>
            </a:p>
          </p:txBody>
        </p:sp>
        <p:sp>
          <p:nvSpPr>
            <p:cNvPr id="46" name="TextBox 45">
              <a:extLst>
                <a:ext uri="{FF2B5EF4-FFF2-40B4-BE49-F238E27FC236}">
                  <a16:creationId xmlns:a16="http://schemas.microsoft.com/office/drawing/2014/main" id="{C8EBBF61-B381-4856-8F2A-821D607F8575}"/>
                </a:ext>
              </a:extLst>
            </p:cNvPr>
            <p:cNvSpPr txBox="1"/>
            <p:nvPr/>
          </p:nvSpPr>
          <p:spPr>
            <a:xfrm>
              <a:off x="2485505" y="5478424"/>
              <a:ext cx="261610" cy="261610"/>
            </a:xfrm>
            <a:prstGeom prst="rect">
              <a:avLst/>
            </a:prstGeom>
            <a:noFill/>
          </p:spPr>
          <p:txBody>
            <a:bodyPr wrap="none" rtlCol="0">
              <a:spAutoFit/>
            </a:bodyPr>
            <a:lstStyle/>
            <a:p>
              <a:r>
                <a:rPr lang="en-US" altLang="ko-KR" sz="1100" dirty="0"/>
                <a:t>3</a:t>
              </a:r>
              <a:endParaRPr lang="ko-KR" altLang="en-US" sz="1100" dirty="0"/>
            </a:p>
          </p:txBody>
        </p:sp>
        <p:sp>
          <p:nvSpPr>
            <p:cNvPr id="47" name="TextBox 46">
              <a:extLst>
                <a:ext uri="{FF2B5EF4-FFF2-40B4-BE49-F238E27FC236}">
                  <a16:creationId xmlns:a16="http://schemas.microsoft.com/office/drawing/2014/main" id="{68403D8D-EC6B-4704-A299-91D20AD60BD6}"/>
                </a:ext>
              </a:extLst>
            </p:cNvPr>
            <p:cNvSpPr txBox="1"/>
            <p:nvPr/>
          </p:nvSpPr>
          <p:spPr>
            <a:xfrm>
              <a:off x="2485505" y="5162401"/>
              <a:ext cx="261610" cy="261610"/>
            </a:xfrm>
            <a:prstGeom prst="rect">
              <a:avLst/>
            </a:prstGeom>
            <a:noFill/>
          </p:spPr>
          <p:txBody>
            <a:bodyPr wrap="none" rtlCol="0">
              <a:spAutoFit/>
            </a:bodyPr>
            <a:lstStyle/>
            <a:p>
              <a:r>
                <a:rPr lang="en-US" altLang="ko-KR" sz="1100" dirty="0"/>
                <a:t>4</a:t>
              </a:r>
              <a:endParaRPr lang="ko-KR" altLang="en-US" sz="1100" dirty="0"/>
            </a:p>
          </p:txBody>
        </p:sp>
      </p:grpSp>
      <p:sp>
        <p:nvSpPr>
          <p:cNvPr id="48" name="TextBox 47">
            <a:extLst>
              <a:ext uri="{FF2B5EF4-FFF2-40B4-BE49-F238E27FC236}">
                <a16:creationId xmlns:a16="http://schemas.microsoft.com/office/drawing/2014/main" id="{8A355A42-24B9-4A28-BFEF-3A64A2708EBB}"/>
              </a:ext>
            </a:extLst>
          </p:cNvPr>
          <p:cNvSpPr txBox="1"/>
          <p:nvPr/>
        </p:nvSpPr>
        <p:spPr>
          <a:xfrm>
            <a:off x="2677600" y="6110492"/>
            <a:ext cx="311304" cy="369332"/>
          </a:xfrm>
          <a:prstGeom prst="rect">
            <a:avLst/>
          </a:prstGeom>
          <a:noFill/>
        </p:spPr>
        <p:txBody>
          <a:bodyPr wrap="none" rtlCol="0">
            <a:spAutoFit/>
          </a:bodyPr>
          <a:lstStyle/>
          <a:p>
            <a:r>
              <a:rPr lang="en-US" altLang="ko-KR" dirty="0"/>
              <a:t>1</a:t>
            </a:r>
            <a:endParaRPr lang="ko-KR" altLang="en-US" dirty="0"/>
          </a:p>
        </p:txBody>
      </p:sp>
      <p:sp>
        <p:nvSpPr>
          <p:cNvPr id="49" name="TextBox 48">
            <a:extLst>
              <a:ext uri="{FF2B5EF4-FFF2-40B4-BE49-F238E27FC236}">
                <a16:creationId xmlns:a16="http://schemas.microsoft.com/office/drawing/2014/main" id="{DC6EBD37-4645-4926-B609-C6EE5E409026}"/>
              </a:ext>
            </a:extLst>
          </p:cNvPr>
          <p:cNvSpPr txBox="1"/>
          <p:nvPr/>
        </p:nvSpPr>
        <p:spPr>
          <a:xfrm>
            <a:off x="2677600" y="4762021"/>
            <a:ext cx="311304" cy="369332"/>
          </a:xfrm>
          <a:prstGeom prst="rect">
            <a:avLst/>
          </a:prstGeom>
          <a:noFill/>
        </p:spPr>
        <p:txBody>
          <a:bodyPr wrap="none" rtlCol="0">
            <a:spAutoFit/>
          </a:bodyPr>
          <a:lstStyle/>
          <a:p>
            <a:r>
              <a:rPr lang="en-US" altLang="ko-KR" dirty="0"/>
              <a:t>2</a:t>
            </a:r>
            <a:endParaRPr lang="ko-KR" altLang="en-US" dirty="0"/>
          </a:p>
        </p:txBody>
      </p:sp>
      <p:sp>
        <p:nvSpPr>
          <p:cNvPr id="50" name="TextBox 49">
            <a:extLst>
              <a:ext uri="{FF2B5EF4-FFF2-40B4-BE49-F238E27FC236}">
                <a16:creationId xmlns:a16="http://schemas.microsoft.com/office/drawing/2014/main" id="{CB4798FE-D0CA-49C6-91BA-421C36EED6C7}"/>
              </a:ext>
            </a:extLst>
          </p:cNvPr>
          <p:cNvSpPr txBox="1"/>
          <p:nvPr/>
        </p:nvSpPr>
        <p:spPr>
          <a:xfrm>
            <a:off x="2677600" y="3358483"/>
            <a:ext cx="311304" cy="369332"/>
          </a:xfrm>
          <a:prstGeom prst="rect">
            <a:avLst/>
          </a:prstGeom>
          <a:noFill/>
        </p:spPr>
        <p:txBody>
          <a:bodyPr wrap="none" rtlCol="0">
            <a:spAutoFit/>
          </a:bodyPr>
          <a:lstStyle/>
          <a:p>
            <a:r>
              <a:rPr lang="en-US" altLang="ko-KR" dirty="0"/>
              <a:t>3</a:t>
            </a:r>
            <a:endParaRPr lang="ko-KR" altLang="en-US" dirty="0"/>
          </a:p>
        </p:txBody>
      </p:sp>
      <p:sp>
        <p:nvSpPr>
          <p:cNvPr id="51" name="TextBox 50">
            <a:extLst>
              <a:ext uri="{FF2B5EF4-FFF2-40B4-BE49-F238E27FC236}">
                <a16:creationId xmlns:a16="http://schemas.microsoft.com/office/drawing/2014/main" id="{FD0257BE-96CB-4595-9743-82410A10ACC8}"/>
              </a:ext>
            </a:extLst>
          </p:cNvPr>
          <p:cNvSpPr txBox="1"/>
          <p:nvPr/>
        </p:nvSpPr>
        <p:spPr>
          <a:xfrm>
            <a:off x="2677600" y="1996323"/>
            <a:ext cx="311304" cy="369332"/>
          </a:xfrm>
          <a:prstGeom prst="rect">
            <a:avLst/>
          </a:prstGeom>
          <a:noFill/>
        </p:spPr>
        <p:txBody>
          <a:bodyPr wrap="none" rtlCol="0">
            <a:spAutoFit/>
          </a:bodyPr>
          <a:lstStyle/>
          <a:p>
            <a:r>
              <a:rPr lang="en-US" altLang="ko-KR" dirty="0"/>
              <a:t>4</a:t>
            </a:r>
            <a:endParaRPr lang="ko-KR" altLang="en-US" dirty="0"/>
          </a:p>
        </p:txBody>
      </p:sp>
      <p:sp>
        <p:nvSpPr>
          <p:cNvPr id="52" name="TextBox 51">
            <a:extLst>
              <a:ext uri="{FF2B5EF4-FFF2-40B4-BE49-F238E27FC236}">
                <a16:creationId xmlns:a16="http://schemas.microsoft.com/office/drawing/2014/main" id="{74FE182C-A232-4425-86B1-1963CC109516}"/>
              </a:ext>
            </a:extLst>
          </p:cNvPr>
          <p:cNvSpPr txBox="1"/>
          <p:nvPr/>
        </p:nvSpPr>
        <p:spPr>
          <a:xfrm>
            <a:off x="2677600" y="553819"/>
            <a:ext cx="311304" cy="369332"/>
          </a:xfrm>
          <a:prstGeom prst="rect">
            <a:avLst/>
          </a:prstGeom>
          <a:noFill/>
        </p:spPr>
        <p:txBody>
          <a:bodyPr wrap="none" rtlCol="0">
            <a:spAutoFit/>
          </a:bodyPr>
          <a:lstStyle/>
          <a:p>
            <a:r>
              <a:rPr lang="en-US" altLang="ko-KR" dirty="0"/>
              <a:t>5</a:t>
            </a:r>
            <a:endParaRPr lang="ko-KR" altLang="en-US" dirty="0"/>
          </a:p>
        </p:txBody>
      </p:sp>
      <p:sp>
        <p:nvSpPr>
          <p:cNvPr id="53" name="TextBox 52">
            <a:extLst>
              <a:ext uri="{FF2B5EF4-FFF2-40B4-BE49-F238E27FC236}">
                <a16:creationId xmlns:a16="http://schemas.microsoft.com/office/drawing/2014/main" id="{9D74E4A3-FEB3-4BA1-8BF9-06B26D21733D}"/>
              </a:ext>
            </a:extLst>
          </p:cNvPr>
          <p:cNvSpPr txBox="1"/>
          <p:nvPr/>
        </p:nvSpPr>
        <p:spPr>
          <a:xfrm>
            <a:off x="3180999" y="1217487"/>
            <a:ext cx="4695516" cy="923330"/>
          </a:xfrm>
          <a:prstGeom prst="rect">
            <a:avLst/>
          </a:prstGeom>
          <a:noFill/>
        </p:spPr>
        <p:txBody>
          <a:bodyPr wrap="none" rtlCol="0">
            <a:spAutoFit/>
          </a:bodyPr>
          <a:lstStyle/>
          <a:p>
            <a:r>
              <a:rPr lang="ko-KR" altLang="en-US" dirty="0"/>
              <a:t>좌측의 빠르기 표시를 볼 수 있다</a:t>
            </a:r>
            <a:r>
              <a:rPr lang="en-US" altLang="ko-KR" dirty="0"/>
              <a:t>.</a:t>
            </a:r>
          </a:p>
          <a:p>
            <a:r>
              <a:rPr lang="ko-KR" altLang="en-US" dirty="0"/>
              <a:t>큰 숫자는 초 단위로 작성했다</a:t>
            </a:r>
            <a:r>
              <a:rPr lang="en-US" altLang="ko-KR" dirty="0"/>
              <a:t>.</a:t>
            </a:r>
          </a:p>
          <a:p>
            <a:r>
              <a:rPr lang="ko-KR" altLang="en-US" dirty="0"/>
              <a:t>마디 선은 </a:t>
            </a:r>
            <a:r>
              <a:rPr lang="en-US" altLang="ko-KR" dirty="0"/>
              <a:t>1</a:t>
            </a:r>
            <a:r>
              <a:rPr lang="ko-KR" altLang="en-US" dirty="0"/>
              <a:t>초를 세분화한 형태의 시간이다</a:t>
            </a:r>
            <a:r>
              <a:rPr lang="en-US" altLang="ko-KR" dirty="0"/>
              <a:t>.</a:t>
            </a:r>
          </a:p>
        </p:txBody>
      </p:sp>
      <p:pic>
        <p:nvPicPr>
          <p:cNvPr id="1026" name="Picture 2" descr="https://user.uni-frankfurt.de/~griesbec/LABANP3.GIF">
            <a:extLst>
              <a:ext uri="{FF2B5EF4-FFF2-40B4-BE49-F238E27FC236}">
                <a16:creationId xmlns:a16="http://schemas.microsoft.com/office/drawing/2014/main" id="{B7C65216-C5B6-4C47-81B2-A37D19FC6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44108"/>
            <a:ext cx="2100365" cy="306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00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lstStyle/>
          <a:p>
            <a:r>
              <a:rPr lang="ko-KR" altLang="en-US" dirty="0"/>
              <a:t>기본 움직임들 중 하나인 회전의 다양한 형태를 볼 수 있다</a:t>
            </a:r>
            <a:r>
              <a:rPr lang="en-US" altLang="ko-KR" dirty="0"/>
              <a:t>.</a:t>
            </a:r>
            <a:endParaRPr lang="ko-KR" altLang="en-US" dirty="0"/>
          </a:p>
        </p:txBody>
      </p:sp>
      <p:sp>
        <p:nvSpPr>
          <p:cNvPr id="20" name="자유형: 도형 19">
            <a:extLst>
              <a:ext uri="{FF2B5EF4-FFF2-40B4-BE49-F238E27FC236}">
                <a16:creationId xmlns:a16="http://schemas.microsoft.com/office/drawing/2014/main" id="{02EF1082-6660-4E17-B801-31CCADB34936}"/>
              </a:ext>
            </a:extLst>
          </p:cNvPr>
          <p:cNvSpPr/>
          <p:nvPr/>
        </p:nvSpPr>
        <p:spPr>
          <a:xfrm>
            <a:off x="4601774"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4">
            <a:extLst>
              <a:ext uri="{FF2B5EF4-FFF2-40B4-BE49-F238E27FC236}">
                <a16:creationId xmlns:a16="http://schemas.microsoft.com/office/drawing/2014/main" id="{B6BD411B-EBE2-4767-9EA2-3F36B3C86880}"/>
              </a:ext>
            </a:extLst>
          </p:cNvPr>
          <p:cNvSpPr/>
          <p:nvPr/>
        </p:nvSpPr>
        <p:spPr>
          <a:xfrm>
            <a:off x="6747624" y="3540158"/>
            <a:ext cx="598689" cy="1796068"/>
          </a:xfrm>
          <a:custGeom>
            <a:avLst/>
            <a:gdLst>
              <a:gd name="connsiteX0" fmla="*/ 0 w 720000"/>
              <a:gd name="connsiteY0" fmla="*/ 0 h 2160000"/>
              <a:gd name="connsiteX1" fmla="*/ 720000 w 720000"/>
              <a:gd name="connsiteY1" fmla="*/ 720000 h 2160000"/>
              <a:gd name="connsiteX2" fmla="*/ 720000 w 720000"/>
              <a:gd name="connsiteY2" fmla="*/ 1277482 h 2160000"/>
              <a:gd name="connsiteX3" fmla="*/ 720000 w 720000"/>
              <a:gd name="connsiteY3" fmla="*/ 1440000 h 2160000"/>
              <a:gd name="connsiteX4" fmla="*/ 720000 w 720000"/>
              <a:gd name="connsiteY4" fmla="*/ 2160000 h 2160000"/>
              <a:gd name="connsiteX5" fmla="*/ 0 w 720000"/>
              <a:gd name="connsiteY5" fmla="*/ 2160000 h 2160000"/>
              <a:gd name="connsiteX6" fmla="*/ 0 w 720000"/>
              <a:gd name="connsiteY6" fmla="*/ 1440000 h 2160000"/>
              <a:gd name="connsiteX7" fmla="*/ 0 w 720000"/>
              <a:gd name="connsiteY7" fmla="*/ 1277482 h 2160000"/>
              <a:gd name="connsiteX8" fmla="*/ 0 w 720000"/>
              <a:gd name="connsiteY8" fmla="*/ 72000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160000">
                <a:moveTo>
                  <a:pt x="0" y="0"/>
                </a:moveTo>
                <a:lnTo>
                  <a:pt x="720000" y="720000"/>
                </a:lnTo>
                <a:lnTo>
                  <a:pt x="720000" y="1277482"/>
                </a:lnTo>
                <a:lnTo>
                  <a:pt x="720000" y="1440000"/>
                </a:lnTo>
                <a:lnTo>
                  <a:pt x="720000" y="2160000"/>
                </a:lnTo>
                <a:lnTo>
                  <a:pt x="0" y="2160000"/>
                </a:lnTo>
                <a:lnTo>
                  <a:pt x="0" y="1440000"/>
                </a:lnTo>
                <a:lnTo>
                  <a:pt x="0" y="1277482"/>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989B1F54-6B0A-42FD-9A7F-9678DB53F0C8}"/>
              </a:ext>
            </a:extLst>
          </p:cNvPr>
          <p:cNvSpPr/>
          <p:nvPr/>
        </p:nvSpPr>
        <p:spPr>
          <a:xfrm flipH="1">
            <a:off x="229740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7D8FA329-0A5F-4174-BDDE-8F9033E53D66}"/>
              </a:ext>
            </a:extLst>
          </p:cNvPr>
          <p:cNvSpPr txBox="1"/>
          <p:nvPr/>
        </p:nvSpPr>
        <p:spPr>
          <a:xfrm>
            <a:off x="1446245" y="5571928"/>
            <a:ext cx="1941557" cy="369332"/>
          </a:xfrm>
          <a:prstGeom prst="rect">
            <a:avLst/>
          </a:prstGeom>
          <a:noFill/>
        </p:spPr>
        <p:txBody>
          <a:bodyPr wrap="none" rtlCol="0">
            <a:spAutoFit/>
          </a:bodyPr>
          <a:lstStyle/>
          <a:p>
            <a:r>
              <a:rPr lang="ko-KR" altLang="en-US" dirty="0"/>
              <a:t>시계방향</a:t>
            </a:r>
            <a:r>
              <a:rPr lang="en-US" altLang="ko-KR" dirty="0"/>
              <a:t>(</a:t>
            </a:r>
            <a:r>
              <a:rPr lang="ko-KR" altLang="en-US" dirty="0"/>
              <a:t>오른쪽</a:t>
            </a:r>
            <a:r>
              <a:rPr lang="en-US" altLang="ko-KR" dirty="0"/>
              <a:t>)</a:t>
            </a:r>
            <a:endParaRPr lang="ko-KR" altLang="en-US" dirty="0"/>
          </a:p>
        </p:txBody>
      </p:sp>
      <p:sp>
        <p:nvSpPr>
          <p:cNvPr id="28" name="TextBox 27">
            <a:extLst>
              <a:ext uri="{FF2B5EF4-FFF2-40B4-BE49-F238E27FC236}">
                <a16:creationId xmlns:a16="http://schemas.microsoft.com/office/drawing/2014/main" id="{BC94CFAE-BE2E-443F-893E-424FA804981C}"/>
              </a:ext>
            </a:extLst>
          </p:cNvPr>
          <p:cNvSpPr txBox="1"/>
          <p:nvPr/>
        </p:nvSpPr>
        <p:spPr>
          <a:xfrm>
            <a:off x="3855505" y="5571928"/>
            <a:ext cx="1710725" cy="369332"/>
          </a:xfrm>
          <a:prstGeom prst="rect">
            <a:avLst/>
          </a:prstGeom>
          <a:noFill/>
        </p:spPr>
        <p:txBody>
          <a:bodyPr wrap="none" rtlCol="0">
            <a:spAutoFit/>
          </a:bodyPr>
          <a:lstStyle/>
          <a:p>
            <a:r>
              <a:rPr lang="ko-KR" altLang="en-US" dirty="0"/>
              <a:t>시계방향</a:t>
            </a:r>
            <a:r>
              <a:rPr lang="en-US" altLang="ko-KR" dirty="0"/>
              <a:t>(</a:t>
            </a:r>
            <a:r>
              <a:rPr lang="ko-KR" altLang="en-US" dirty="0"/>
              <a:t>왼쪽</a:t>
            </a:r>
            <a:r>
              <a:rPr lang="en-US" altLang="ko-KR" dirty="0"/>
              <a:t>)</a:t>
            </a:r>
            <a:endParaRPr lang="ko-KR" altLang="en-US" dirty="0"/>
          </a:p>
        </p:txBody>
      </p:sp>
      <p:sp>
        <p:nvSpPr>
          <p:cNvPr id="30" name="TextBox 29">
            <a:extLst>
              <a:ext uri="{FF2B5EF4-FFF2-40B4-BE49-F238E27FC236}">
                <a16:creationId xmlns:a16="http://schemas.microsoft.com/office/drawing/2014/main" id="{82019D29-A74E-4256-855C-7D49F398B584}"/>
              </a:ext>
            </a:extLst>
          </p:cNvPr>
          <p:cNvSpPr txBox="1"/>
          <p:nvPr/>
        </p:nvSpPr>
        <p:spPr>
          <a:xfrm>
            <a:off x="6076191" y="5571928"/>
            <a:ext cx="2276585" cy="369332"/>
          </a:xfrm>
          <a:prstGeom prst="rect">
            <a:avLst/>
          </a:prstGeom>
          <a:noFill/>
        </p:spPr>
        <p:txBody>
          <a:bodyPr wrap="none" rtlCol="0">
            <a:spAutoFit/>
          </a:bodyPr>
          <a:lstStyle/>
          <a:p>
            <a:r>
              <a:rPr lang="ko-KR" altLang="en-US" dirty="0"/>
              <a:t>정면 왼쪽 사선 방향</a:t>
            </a:r>
          </a:p>
        </p:txBody>
      </p:sp>
      <p:sp>
        <p:nvSpPr>
          <p:cNvPr id="31" name="자유형: 도형 30">
            <a:extLst>
              <a:ext uri="{FF2B5EF4-FFF2-40B4-BE49-F238E27FC236}">
                <a16:creationId xmlns:a16="http://schemas.microsoft.com/office/drawing/2014/main" id="{45BA331D-6116-44DC-8643-4DCB0286FCA7}"/>
              </a:ext>
            </a:extLst>
          </p:cNvPr>
          <p:cNvSpPr/>
          <p:nvPr/>
        </p:nvSpPr>
        <p:spPr>
          <a:xfrm>
            <a:off x="950496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808B1B87-C86A-40CF-9F15-0F72C4B26C41}"/>
              </a:ext>
            </a:extLst>
          </p:cNvPr>
          <p:cNvSpPr/>
          <p:nvPr/>
        </p:nvSpPr>
        <p:spPr>
          <a:xfrm flipH="1">
            <a:off x="9504962" y="3540158"/>
            <a:ext cx="44901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C99BCE58-EA79-4501-B92D-7C25F8A02A5F}"/>
              </a:ext>
            </a:extLst>
          </p:cNvPr>
          <p:cNvSpPr txBox="1"/>
          <p:nvPr/>
        </p:nvSpPr>
        <p:spPr>
          <a:xfrm>
            <a:off x="8944640" y="5571928"/>
            <a:ext cx="1569660" cy="369332"/>
          </a:xfrm>
          <a:prstGeom prst="rect">
            <a:avLst/>
          </a:prstGeom>
          <a:noFill/>
        </p:spPr>
        <p:txBody>
          <a:bodyPr wrap="none" rtlCol="0">
            <a:spAutoFit/>
          </a:bodyPr>
          <a:lstStyle/>
          <a:p>
            <a:r>
              <a:rPr lang="ko-KR" altLang="en-US" dirty="0"/>
              <a:t>복합회전기호</a:t>
            </a:r>
          </a:p>
        </p:txBody>
      </p:sp>
    </p:spTree>
    <p:extLst>
      <p:ext uri="{BB962C8B-B14F-4D97-AF65-F5344CB8AC3E}">
        <p14:creationId xmlns:p14="http://schemas.microsoft.com/office/powerpoint/2010/main" val="53556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14B6E9-EA21-46B9-A422-E4591EA75BF4}"/>
              </a:ext>
            </a:extLst>
          </p:cNvPr>
          <p:cNvSpPr>
            <a:spLocks noGrp="1"/>
          </p:cNvSpPr>
          <p:nvPr>
            <p:ph type="title"/>
          </p:nvPr>
        </p:nvSpPr>
        <p:spPr/>
        <p:txBody>
          <a:bodyPr/>
          <a:lstStyle/>
          <a:p>
            <a:r>
              <a:rPr lang="ko-KR" altLang="en-US" dirty="0"/>
              <a:t>움직임 표기법의 원리</a:t>
            </a:r>
          </a:p>
        </p:txBody>
      </p:sp>
      <p:sp>
        <p:nvSpPr>
          <p:cNvPr id="3" name="내용 개체 틀 2">
            <a:extLst>
              <a:ext uri="{FF2B5EF4-FFF2-40B4-BE49-F238E27FC236}">
                <a16:creationId xmlns:a16="http://schemas.microsoft.com/office/drawing/2014/main" id="{54E88CAF-A3ED-4627-93BE-69EB2CB80401}"/>
              </a:ext>
            </a:extLst>
          </p:cNvPr>
          <p:cNvSpPr>
            <a:spLocks noGrp="1"/>
          </p:cNvSpPr>
          <p:nvPr>
            <p:ph idx="1"/>
          </p:nvPr>
        </p:nvSpPr>
        <p:spPr/>
        <p:txBody>
          <a:bodyPr/>
          <a:lstStyle/>
          <a:p>
            <a:r>
              <a:rPr lang="ko-KR" altLang="en-US" dirty="0"/>
              <a:t>자신이 필요하는 분야에 따라서 기록자는 세가지 양식 중 하나를 선택하여 활용한다</a:t>
            </a:r>
            <a:r>
              <a:rPr lang="en-US" altLang="ko-KR" dirty="0"/>
              <a:t>.</a:t>
            </a:r>
          </a:p>
          <a:p>
            <a:endParaRPr lang="en-US" altLang="ko-KR" dirty="0"/>
          </a:p>
          <a:p>
            <a:pPr marL="514350" indent="-514350">
              <a:buAutoNum type="arabicPeriod"/>
            </a:pPr>
            <a:r>
              <a:rPr lang="ko-KR" altLang="en-US" dirty="0"/>
              <a:t>모티프 </a:t>
            </a:r>
            <a:r>
              <a:rPr lang="ko-KR" altLang="en-US" dirty="0" err="1"/>
              <a:t>기록법</a:t>
            </a:r>
            <a:r>
              <a:rPr lang="en-US" altLang="ko-KR" dirty="0"/>
              <a:t>(Motif Description)</a:t>
            </a:r>
          </a:p>
          <a:p>
            <a:pPr marL="514350" indent="-514350">
              <a:buAutoNum type="arabicPeriod"/>
            </a:pPr>
            <a:r>
              <a:rPr lang="ko-KR" altLang="en-US" dirty="0" err="1"/>
              <a:t>에포트</a:t>
            </a:r>
            <a:r>
              <a:rPr lang="ko-KR" altLang="en-US" dirty="0"/>
              <a:t> </a:t>
            </a:r>
            <a:r>
              <a:rPr lang="ko-KR" altLang="en-US" dirty="0" err="1"/>
              <a:t>쉐입</a:t>
            </a:r>
            <a:r>
              <a:rPr lang="ko-KR" altLang="en-US" dirty="0"/>
              <a:t> </a:t>
            </a:r>
            <a:r>
              <a:rPr lang="ko-KR" altLang="en-US" dirty="0" err="1"/>
              <a:t>기록법</a:t>
            </a:r>
            <a:r>
              <a:rPr lang="en-US" altLang="ko-KR" dirty="0"/>
              <a:t>(Effort-Shape Description)</a:t>
            </a:r>
          </a:p>
          <a:p>
            <a:pPr marL="514350" indent="-514350">
              <a:buAutoNum type="arabicPeriod"/>
            </a:pPr>
            <a:r>
              <a:rPr lang="ko-KR" altLang="en-US" dirty="0"/>
              <a:t>구조 </a:t>
            </a:r>
            <a:r>
              <a:rPr lang="ko-KR" altLang="en-US" dirty="0" err="1"/>
              <a:t>기록법</a:t>
            </a:r>
            <a:r>
              <a:rPr lang="en-US" altLang="ko-KR" dirty="0"/>
              <a:t> (Structural Description)</a:t>
            </a:r>
            <a:endParaRPr lang="ko-KR" altLang="en-US" dirty="0"/>
          </a:p>
        </p:txBody>
      </p:sp>
    </p:spTree>
    <p:extLst>
      <p:ext uri="{BB962C8B-B14F-4D97-AF65-F5344CB8AC3E}">
        <p14:creationId xmlns:p14="http://schemas.microsoft.com/office/powerpoint/2010/main" val="1721140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r>
              <a:rPr lang="en-US" altLang="ko-KR" dirty="0"/>
              <a:t>-</a:t>
            </a:r>
            <a:r>
              <a:rPr lang="ko-KR" altLang="en-US" dirty="0" err="1"/>
              <a:t>수직보표의</a:t>
            </a:r>
            <a:r>
              <a:rPr lang="ko-KR" altLang="en-US" dirty="0"/>
              <a:t> 위치</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normAutofit/>
          </a:bodyPr>
          <a:lstStyle/>
          <a:p>
            <a:r>
              <a:rPr lang="ko-KR" altLang="en-US" sz="2000" dirty="0"/>
              <a:t>신체의 부위별 회전 혹은 트위스트</a:t>
            </a:r>
            <a:r>
              <a:rPr lang="en-US" altLang="ko-KR" sz="2000" dirty="0"/>
              <a:t>(</a:t>
            </a:r>
            <a:r>
              <a:rPr lang="ko-KR" altLang="en-US" sz="2000" dirty="0"/>
              <a:t>비틀기</a:t>
            </a:r>
            <a:r>
              <a:rPr lang="en-US" altLang="ko-KR" sz="2000" dirty="0"/>
              <a:t>) </a:t>
            </a:r>
            <a:r>
              <a:rPr lang="ko-KR" altLang="en-US" sz="2000" dirty="0"/>
              <a:t>동작까지 해당 기호를 활용한다</a:t>
            </a:r>
            <a:r>
              <a:rPr lang="en-US" altLang="ko-KR" sz="2000" dirty="0"/>
              <a:t>.</a:t>
            </a:r>
            <a:endParaRPr lang="ko-KR" altLang="en-US" sz="2000" dirty="0"/>
          </a:p>
        </p:txBody>
      </p:sp>
      <p:grpSp>
        <p:nvGrpSpPr>
          <p:cNvPr id="12" name="그룹 11">
            <a:extLst>
              <a:ext uri="{FF2B5EF4-FFF2-40B4-BE49-F238E27FC236}">
                <a16:creationId xmlns:a16="http://schemas.microsoft.com/office/drawing/2014/main" id="{29FB7F9A-A048-4936-A7BD-01575B07602A}"/>
              </a:ext>
            </a:extLst>
          </p:cNvPr>
          <p:cNvGrpSpPr/>
          <p:nvPr/>
        </p:nvGrpSpPr>
        <p:grpSpPr>
          <a:xfrm>
            <a:off x="1091744" y="2690860"/>
            <a:ext cx="3125693" cy="3566477"/>
            <a:chOff x="1091744" y="2986085"/>
            <a:chExt cx="2866955" cy="3271252"/>
          </a:xfrm>
        </p:grpSpPr>
        <p:grpSp>
          <p:nvGrpSpPr>
            <p:cNvPr id="8" name="그룹 7">
              <a:extLst>
                <a:ext uri="{FF2B5EF4-FFF2-40B4-BE49-F238E27FC236}">
                  <a16:creationId xmlns:a16="http://schemas.microsoft.com/office/drawing/2014/main" id="{FE3F5219-171B-40FE-829C-49153770B696}"/>
                </a:ext>
              </a:extLst>
            </p:cNvPr>
            <p:cNvGrpSpPr/>
            <p:nvPr/>
          </p:nvGrpSpPr>
          <p:grpSpPr>
            <a:xfrm>
              <a:off x="1780286" y="2986085"/>
              <a:ext cx="1429790" cy="2955175"/>
              <a:chOff x="3896364" y="3429000"/>
              <a:chExt cx="1429790" cy="2955175"/>
            </a:xfrm>
          </p:grpSpPr>
          <p:sp>
            <p:nvSpPr>
              <p:cNvPr id="14" name="직사각형 13">
                <a:extLst>
                  <a:ext uri="{FF2B5EF4-FFF2-40B4-BE49-F238E27FC236}">
                    <a16:creationId xmlns:a16="http://schemas.microsoft.com/office/drawing/2014/main" id="{1B20541C-F1AB-4052-9DD2-C87DE39960A5}"/>
                  </a:ext>
                </a:extLst>
              </p:cNvPr>
              <p:cNvSpPr/>
              <p:nvPr/>
            </p:nvSpPr>
            <p:spPr>
              <a:xfrm>
                <a:off x="3896364"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1A4F7FA1-ACF7-4E73-B2A4-5563A6606F52}"/>
                  </a:ext>
                </a:extLst>
              </p:cNvPr>
              <p:cNvSpPr/>
              <p:nvPr/>
            </p:nvSpPr>
            <p:spPr>
              <a:xfrm>
                <a:off x="4611259" y="3429000"/>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E8565FEE-0240-4409-8F6B-D9306DC641FC}"/>
                  </a:ext>
                </a:extLst>
              </p:cNvPr>
              <p:cNvCxnSpPr>
                <a:cxnSpLocks/>
              </p:cNvCxnSpPr>
              <p:nvPr/>
            </p:nvCxnSpPr>
            <p:spPr>
              <a:xfrm>
                <a:off x="3896364" y="6384175"/>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자유형: 도형 28">
              <a:extLst>
                <a:ext uri="{FF2B5EF4-FFF2-40B4-BE49-F238E27FC236}">
                  <a16:creationId xmlns:a16="http://schemas.microsoft.com/office/drawing/2014/main" id="{7E50D1C7-24FF-404A-A1AC-160FF115F1A7}"/>
                </a:ext>
              </a:extLst>
            </p:cNvPr>
            <p:cNvSpPr/>
            <p:nvPr/>
          </p:nvSpPr>
          <p:spPr>
            <a:xfrm flipH="1">
              <a:off x="2521565"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33">
              <a:extLst>
                <a:ext uri="{FF2B5EF4-FFF2-40B4-BE49-F238E27FC236}">
                  <a16:creationId xmlns:a16="http://schemas.microsoft.com/office/drawing/2014/main" id="{8E4069ED-D079-4CF2-84D5-F5916100D1A2}"/>
                </a:ext>
              </a:extLst>
            </p:cNvPr>
            <p:cNvSpPr/>
            <p:nvPr/>
          </p:nvSpPr>
          <p:spPr>
            <a:xfrm>
              <a:off x="2280176"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id="{1780F8B8-F361-434C-8F7D-C2CF25587CF4}"/>
                </a:ext>
              </a:extLst>
            </p:cNvPr>
            <p:cNvSpPr/>
            <p:nvPr/>
          </p:nvSpPr>
          <p:spPr>
            <a:xfrm>
              <a:off x="1810249"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27DC7C7E-3244-4E5F-A8CE-77BF02BA8E19}"/>
                </a:ext>
              </a:extLst>
            </p:cNvPr>
            <p:cNvSpPr/>
            <p:nvPr/>
          </p:nvSpPr>
          <p:spPr>
            <a:xfrm>
              <a:off x="1576237"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자유형: 도형 36">
              <a:extLst>
                <a:ext uri="{FF2B5EF4-FFF2-40B4-BE49-F238E27FC236}">
                  <a16:creationId xmlns:a16="http://schemas.microsoft.com/office/drawing/2014/main" id="{6FC06CF2-436C-4EF5-BB80-612B2C966348}"/>
                </a:ext>
              </a:extLst>
            </p:cNvPr>
            <p:cNvSpPr/>
            <p:nvPr/>
          </p:nvSpPr>
          <p:spPr>
            <a:xfrm>
              <a:off x="1131746" y="3995277"/>
              <a:ext cx="204049"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도형 37">
              <a:extLst>
                <a:ext uri="{FF2B5EF4-FFF2-40B4-BE49-F238E27FC236}">
                  <a16:creationId xmlns:a16="http://schemas.microsoft.com/office/drawing/2014/main" id="{D8729C6C-B6C8-45CA-834B-E76F26159F15}"/>
                </a:ext>
              </a:extLst>
            </p:cNvPr>
            <p:cNvSpPr/>
            <p:nvPr/>
          </p:nvSpPr>
          <p:spPr>
            <a:xfrm flipH="1">
              <a:off x="3013405"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1928C107-2EAC-4742-90D8-7EA99641C3E3}"/>
                </a:ext>
              </a:extLst>
            </p:cNvPr>
            <p:cNvSpPr/>
            <p:nvPr/>
          </p:nvSpPr>
          <p:spPr>
            <a:xfrm flipH="1">
              <a:off x="3235544"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39">
              <a:extLst>
                <a:ext uri="{FF2B5EF4-FFF2-40B4-BE49-F238E27FC236}">
                  <a16:creationId xmlns:a16="http://schemas.microsoft.com/office/drawing/2014/main" id="{93B970EF-5FF5-461C-B22B-D748A8A8AD16}"/>
                </a:ext>
              </a:extLst>
            </p:cNvPr>
            <p:cNvSpPr/>
            <p:nvPr/>
          </p:nvSpPr>
          <p:spPr>
            <a:xfrm flipH="1">
              <a:off x="3726486" y="4010255"/>
              <a:ext cx="207627"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DF2F5F9C-3708-469D-888B-C444782B84AC}"/>
                </a:ext>
              </a:extLst>
            </p:cNvPr>
            <p:cNvGrpSpPr/>
            <p:nvPr/>
          </p:nvGrpSpPr>
          <p:grpSpPr>
            <a:xfrm>
              <a:off x="1091744" y="5949560"/>
              <a:ext cx="2866955" cy="307777"/>
              <a:chOff x="1091744" y="6223616"/>
              <a:chExt cx="2866955" cy="307777"/>
            </a:xfrm>
          </p:grpSpPr>
          <p:sp>
            <p:nvSpPr>
              <p:cNvPr id="9" name="TextBox 8">
                <a:extLst>
                  <a:ext uri="{FF2B5EF4-FFF2-40B4-BE49-F238E27FC236}">
                    <a16:creationId xmlns:a16="http://schemas.microsoft.com/office/drawing/2014/main" id="{4218E1C7-695B-4128-BD4C-618A748DD5CD}"/>
                  </a:ext>
                </a:extLst>
              </p:cNvPr>
              <p:cNvSpPr txBox="1"/>
              <p:nvPr/>
            </p:nvSpPr>
            <p:spPr>
              <a:xfrm>
                <a:off x="2484225" y="6223616"/>
                <a:ext cx="284052" cy="307777"/>
              </a:xfrm>
              <a:prstGeom prst="rect">
                <a:avLst/>
              </a:prstGeom>
              <a:noFill/>
            </p:spPr>
            <p:txBody>
              <a:bodyPr wrap="none" rtlCol="0">
                <a:spAutoFit/>
              </a:bodyPr>
              <a:lstStyle/>
              <a:p>
                <a:r>
                  <a:rPr lang="en-US" altLang="ko-KR" sz="1400" dirty="0"/>
                  <a:t>1</a:t>
                </a:r>
                <a:endParaRPr lang="ko-KR" altLang="en-US" sz="1400" dirty="0"/>
              </a:p>
            </p:txBody>
          </p:sp>
          <p:sp>
            <p:nvSpPr>
              <p:cNvPr id="41" name="TextBox 40">
                <a:extLst>
                  <a:ext uri="{FF2B5EF4-FFF2-40B4-BE49-F238E27FC236}">
                    <a16:creationId xmlns:a16="http://schemas.microsoft.com/office/drawing/2014/main" id="{01F4EC6D-E0BF-48B2-8312-42B04B174785}"/>
                  </a:ext>
                </a:extLst>
              </p:cNvPr>
              <p:cNvSpPr txBox="1"/>
              <p:nvPr/>
            </p:nvSpPr>
            <p:spPr>
              <a:xfrm>
                <a:off x="2961566" y="6223616"/>
                <a:ext cx="284052" cy="307777"/>
              </a:xfrm>
              <a:prstGeom prst="rect">
                <a:avLst/>
              </a:prstGeom>
              <a:noFill/>
            </p:spPr>
            <p:txBody>
              <a:bodyPr wrap="none" rtlCol="0">
                <a:spAutoFit/>
              </a:bodyPr>
              <a:lstStyle/>
              <a:p>
                <a:r>
                  <a:rPr lang="en-US" altLang="ko-KR" sz="1400" dirty="0"/>
                  <a:t>2</a:t>
                </a:r>
                <a:endParaRPr lang="ko-KR" altLang="en-US" sz="1400" dirty="0"/>
              </a:p>
            </p:txBody>
          </p:sp>
          <p:sp>
            <p:nvSpPr>
              <p:cNvPr id="42" name="TextBox 41">
                <a:extLst>
                  <a:ext uri="{FF2B5EF4-FFF2-40B4-BE49-F238E27FC236}">
                    <a16:creationId xmlns:a16="http://schemas.microsoft.com/office/drawing/2014/main" id="{81DBA75D-2550-4C78-9D95-4604498FA490}"/>
                  </a:ext>
                </a:extLst>
              </p:cNvPr>
              <p:cNvSpPr txBox="1"/>
              <p:nvPr/>
            </p:nvSpPr>
            <p:spPr>
              <a:xfrm>
                <a:off x="3183705" y="6223616"/>
                <a:ext cx="284052" cy="307777"/>
              </a:xfrm>
              <a:prstGeom prst="rect">
                <a:avLst/>
              </a:prstGeom>
              <a:noFill/>
            </p:spPr>
            <p:txBody>
              <a:bodyPr wrap="none" rtlCol="0">
                <a:spAutoFit/>
              </a:bodyPr>
              <a:lstStyle/>
              <a:p>
                <a:r>
                  <a:rPr lang="en-US" altLang="ko-KR" sz="1400" dirty="0"/>
                  <a:t>3</a:t>
                </a:r>
                <a:endParaRPr lang="ko-KR" altLang="en-US" sz="1400" dirty="0"/>
              </a:p>
            </p:txBody>
          </p:sp>
          <p:sp>
            <p:nvSpPr>
              <p:cNvPr id="43" name="TextBox 42">
                <a:extLst>
                  <a:ext uri="{FF2B5EF4-FFF2-40B4-BE49-F238E27FC236}">
                    <a16:creationId xmlns:a16="http://schemas.microsoft.com/office/drawing/2014/main" id="{5F0AD712-70CA-4E23-AB26-3AB8854DAAE7}"/>
                  </a:ext>
                </a:extLst>
              </p:cNvPr>
              <p:cNvSpPr txBox="1"/>
              <p:nvPr/>
            </p:nvSpPr>
            <p:spPr>
              <a:xfrm>
                <a:off x="3674647" y="6223616"/>
                <a:ext cx="284052" cy="307777"/>
              </a:xfrm>
              <a:prstGeom prst="rect">
                <a:avLst/>
              </a:prstGeom>
              <a:noFill/>
            </p:spPr>
            <p:txBody>
              <a:bodyPr wrap="none" rtlCol="0">
                <a:spAutoFit/>
              </a:bodyPr>
              <a:lstStyle/>
              <a:p>
                <a:r>
                  <a:rPr lang="en-US" altLang="ko-KR" sz="1400" dirty="0"/>
                  <a:t>4</a:t>
                </a:r>
                <a:endParaRPr lang="ko-KR" altLang="en-US" sz="1400" dirty="0"/>
              </a:p>
            </p:txBody>
          </p:sp>
          <p:sp>
            <p:nvSpPr>
              <p:cNvPr id="44" name="TextBox 43">
                <a:extLst>
                  <a:ext uri="{FF2B5EF4-FFF2-40B4-BE49-F238E27FC236}">
                    <a16:creationId xmlns:a16="http://schemas.microsoft.com/office/drawing/2014/main" id="{611B3A39-6D74-492D-8D28-3B234434F9EE}"/>
                  </a:ext>
                </a:extLst>
              </p:cNvPr>
              <p:cNvSpPr txBox="1"/>
              <p:nvPr/>
            </p:nvSpPr>
            <p:spPr>
              <a:xfrm>
                <a:off x="2240174" y="6223616"/>
                <a:ext cx="284052" cy="307777"/>
              </a:xfrm>
              <a:prstGeom prst="rect">
                <a:avLst/>
              </a:prstGeom>
              <a:noFill/>
            </p:spPr>
            <p:txBody>
              <a:bodyPr wrap="none" rtlCol="0">
                <a:spAutoFit/>
              </a:bodyPr>
              <a:lstStyle/>
              <a:p>
                <a:r>
                  <a:rPr lang="en-US" altLang="ko-KR" sz="1400" dirty="0"/>
                  <a:t>1</a:t>
                </a:r>
                <a:endParaRPr lang="ko-KR" altLang="en-US" sz="1400" dirty="0"/>
              </a:p>
            </p:txBody>
          </p:sp>
          <p:sp>
            <p:nvSpPr>
              <p:cNvPr id="47" name="TextBox 46">
                <a:extLst>
                  <a:ext uri="{FF2B5EF4-FFF2-40B4-BE49-F238E27FC236}">
                    <a16:creationId xmlns:a16="http://schemas.microsoft.com/office/drawing/2014/main" id="{A9ADEB0D-E2A9-4BD1-ACF5-3E50B96B13D1}"/>
                  </a:ext>
                </a:extLst>
              </p:cNvPr>
              <p:cNvSpPr txBox="1"/>
              <p:nvPr/>
            </p:nvSpPr>
            <p:spPr>
              <a:xfrm>
                <a:off x="1774130" y="6223616"/>
                <a:ext cx="284052" cy="307777"/>
              </a:xfrm>
              <a:prstGeom prst="rect">
                <a:avLst/>
              </a:prstGeom>
              <a:noFill/>
            </p:spPr>
            <p:txBody>
              <a:bodyPr wrap="none" rtlCol="0">
                <a:spAutoFit/>
              </a:bodyPr>
              <a:lstStyle/>
              <a:p>
                <a:r>
                  <a:rPr lang="en-US" altLang="ko-KR" sz="1400" dirty="0"/>
                  <a:t>2</a:t>
                </a:r>
                <a:endParaRPr lang="ko-KR" altLang="en-US" sz="1400" dirty="0"/>
              </a:p>
            </p:txBody>
          </p:sp>
          <p:sp>
            <p:nvSpPr>
              <p:cNvPr id="48" name="TextBox 47">
                <a:extLst>
                  <a:ext uri="{FF2B5EF4-FFF2-40B4-BE49-F238E27FC236}">
                    <a16:creationId xmlns:a16="http://schemas.microsoft.com/office/drawing/2014/main" id="{6B87219F-34E7-4D52-8996-829E6041BA3A}"/>
                  </a:ext>
                </a:extLst>
              </p:cNvPr>
              <p:cNvSpPr txBox="1"/>
              <p:nvPr/>
            </p:nvSpPr>
            <p:spPr>
              <a:xfrm>
                <a:off x="1542912" y="6223616"/>
                <a:ext cx="284052" cy="307777"/>
              </a:xfrm>
              <a:prstGeom prst="rect">
                <a:avLst/>
              </a:prstGeom>
              <a:noFill/>
            </p:spPr>
            <p:txBody>
              <a:bodyPr wrap="none" rtlCol="0">
                <a:spAutoFit/>
              </a:bodyPr>
              <a:lstStyle/>
              <a:p>
                <a:r>
                  <a:rPr lang="en-US" altLang="ko-KR" sz="1400" dirty="0"/>
                  <a:t>3</a:t>
                </a:r>
                <a:endParaRPr lang="ko-KR" altLang="en-US" sz="1400" dirty="0"/>
              </a:p>
            </p:txBody>
          </p:sp>
          <p:sp>
            <p:nvSpPr>
              <p:cNvPr id="49" name="TextBox 48">
                <a:extLst>
                  <a:ext uri="{FF2B5EF4-FFF2-40B4-BE49-F238E27FC236}">
                    <a16:creationId xmlns:a16="http://schemas.microsoft.com/office/drawing/2014/main" id="{18708C65-4D5F-4141-A880-CB6EB92AC988}"/>
                  </a:ext>
                </a:extLst>
              </p:cNvPr>
              <p:cNvSpPr txBox="1"/>
              <p:nvPr/>
            </p:nvSpPr>
            <p:spPr>
              <a:xfrm>
                <a:off x="1091744" y="6223616"/>
                <a:ext cx="284052" cy="307777"/>
              </a:xfrm>
              <a:prstGeom prst="rect">
                <a:avLst/>
              </a:prstGeom>
              <a:noFill/>
            </p:spPr>
            <p:txBody>
              <a:bodyPr wrap="none" rtlCol="0">
                <a:spAutoFit/>
              </a:bodyPr>
              <a:lstStyle/>
              <a:p>
                <a:r>
                  <a:rPr lang="en-US" altLang="ko-KR" sz="1400" dirty="0"/>
                  <a:t>4</a:t>
                </a:r>
                <a:endParaRPr lang="ko-KR" altLang="en-US" sz="1400" dirty="0"/>
              </a:p>
            </p:txBody>
          </p:sp>
        </p:grpSp>
      </p:grpSp>
      <p:sp>
        <p:nvSpPr>
          <p:cNvPr id="11" name="TextBox 10">
            <a:extLst>
              <a:ext uri="{FF2B5EF4-FFF2-40B4-BE49-F238E27FC236}">
                <a16:creationId xmlns:a16="http://schemas.microsoft.com/office/drawing/2014/main" id="{9004F5EC-289E-47A9-B684-7DC2F2ED0628}"/>
              </a:ext>
            </a:extLst>
          </p:cNvPr>
          <p:cNvSpPr txBox="1"/>
          <p:nvPr/>
        </p:nvSpPr>
        <p:spPr>
          <a:xfrm>
            <a:off x="4585054" y="2610967"/>
            <a:ext cx="4802918" cy="1200329"/>
          </a:xfrm>
          <a:prstGeom prst="rect">
            <a:avLst/>
          </a:prstGeom>
          <a:noFill/>
        </p:spPr>
        <p:txBody>
          <a:bodyPr wrap="none" rtlCol="0">
            <a:spAutoFit/>
          </a:bodyPr>
          <a:lstStyle/>
          <a:p>
            <a:pPr marL="342900" indent="-342900">
              <a:buAutoNum type="arabicPeriod"/>
            </a:pPr>
            <a:r>
              <a:rPr lang="ko-KR" altLang="en-US" dirty="0"/>
              <a:t>지지대 </a:t>
            </a:r>
            <a:r>
              <a:rPr lang="ko-KR" altLang="en-US" dirty="0" err="1"/>
              <a:t>세로칸</a:t>
            </a:r>
            <a:r>
              <a:rPr lang="ko-KR" altLang="en-US" dirty="0"/>
              <a:t> </a:t>
            </a:r>
            <a:r>
              <a:rPr lang="en-US" altLang="ko-KR" dirty="0"/>
              <a:t>– </a:t>
            </a:r>
            <a:r>
              <a:rPr lang="ko-KR" altLang="en-US" dirty="0"/>
              <a:t>전신회전</a:t>
            </a:r>
            <a:endParaRPr lang="en-US" altLang="ko-KR" dirty="0"/>
          </a:p>
          <a:p>
            <a:pPr marL="342900" indent="-342900">
              <a:buAutoNum type="arabicPeriod"/>
            </a:pPr>
            <a:r>
              <a:rPr lang="ko-KR" altLang="en-US" dirty="0" err="1"/>
              <a:t>다리제스처</a:t>
            </a:r>
            <a:r>
              <a:rPr lang="ko-KR" altLang="en-US" dirty="0"/>
              <a:t> </a:t>
            </a:r>
            <a:r>
              <a:rPr lang="ko-KR" altLang="en-US" dirty="0" err="1"/>
              <a:t>세로칸</a:t>
            </a:r>
            <a:r>
              <a:rPr lang="ko-KR" altLang="en-US" dirty="0"/>
              <a:t> </a:t>
            </a:r>
            <a:r>
              <a:rPr lang="en-US" altLang="ko-KR" dirty="0"/>
              <a:t>– </a:t>
            </a:r>
            <a:r>
              <a:rPr lang="ko-KR" altLang="en-US" dirty="0"/>
              <a:t>다리회전</a:t>
            </a:r>
            <a:r>
              <a:rPr lang="en-US" altLang="ko-KR" dirty="0"/>
              <a:t>(</a:t>
            </a:r>
            <a:r>
              <a:rPr lang="ko-KR" altLang="en-US" dirty="0"/>
              <a:t>비틀기</a:t>
            </a:r>
            <a:r>
              <a:rPr lang="en-US" altLang="ko-KR" dirty="0"/>
              <a:t>)</a:t>
            </a:r>
          </a:p>
          <a:p>
            <a:pPr marL="342900" indent="-342900">
              <a:buAutoNum type="arabicPeriod"/>
            </a:pPr>
            <a:r>
              <a:rPr lang="ko-KR" altLang="en-US" dirty="0"/>
              <a:t>세 번째 </a:t>
            </a:r>
            <a:r>
              <a:rPr lang="en-US" altLang="ko-KR" dirty="0"/>
              <a:t>(</a:t>
            </a:r>
            <a:r>
              <a:rPr lang="ko-KR" altLang="en-US" dirty="0"/>
              <a:t>신체</a:t>
            </a:r>
            <a:r>
              <a:rPr lang="en-US" altLang="ko-KR" dirty="0"/>
              <a:t>) </a:t>
            </a:r>
            <a:r>
              <a:rPr lang="ko-KR" altLang="en-US" dirty="0" err="1"/>
              <a:t>세로칸</a:t>
            </a:r>
            <a:r>
              <a:rPr lang="ko-KR" altLang="en-US" dirty="0"/>
              <a:t> </a:t>
            </a:r>
            <a:r>
              <a:rPr lang="en-US" altLang="ko-KR" dirty="0"/>
              <a:t>– </a:t>
            </a:r>
            <a:r>
              <a:rPr lang="ko-KR" altLang="en-US" dirty="0"/>
              <a:t>흉부회전</a:t>
            </a:r>
            <a:r>
              <a:rPr lang="en-US" altLang="ko-KR" dirty="0"/>
              <a:t>(</a:t>
            </a:r>
            <a:r>
              <a:rPr lang="ko-KR" altLang="en-US" dirty="0"/>
              <a:t>비틀기</a:t>
            </a:r>
            <a:r>
              <a:rPr lang="en-US" altLang="ko-KR" dirty="0"/>
              <a:t>)</a:t>
            </a:r>
          </a:p>
          <a:p>
            <a:pPr marL="342900" indent="-342900">
              <a:buAutoNum type="arabicPeriod"/>
            </a:pPr>
            <a:r>
              <a:rPr lang="ko-KR" altLang="en-US" dirty="0"/>
              <a:t>팔 </a:t>
            </a:r>
            <a:r>
              <a:rPr lang="ko-KR" altLang="en-US" dirty="0" err="1"/>
              <a:t>세로칸</a:t>
            </a:r>
            <a:r>
              <a:rPr lang="ko-KR" altLang="en-US" dirty="0"/>
              <a:t> </a:t>
            </a:r>
            <a:r>
              <a:rPr lang="en-US" altLang="ko-KR" dirty="0"/>
              <a:t>– </a:t>
            </a:r>
            <a:r>
              <a:rPr lang="ko-KR" altLang="en-US" dirty="0"/>
              <a:t>팔 회전</a:t>
            </a:r>
            <a:r>
              <a:rPr lang="en-US" altLang="ko-KR" dirty="0"/>
              <a:t>(</a:t>
            </a:r>
            <a:r>
              <a:rPr lang="ko-KR" altLang="en-US" dirty="0"/>
              <a:t>비틀기</a:t>
            </a:r>
            <a:r>
              <a:rPr lang="en-US" altLang="ko-KR" dirty="0"/>
              <a:t>)</a:t>
            </a:r>
            <a:endParaRPr lang="ko-KR" altLang="en-US" dirty="0"/>
          </a:p>
        </p:txBody>
      </p:sp>
    </p:spTree>
    <p:extLst>
      <p:ext uri="{BB962C8B-B14F-4D97-AF65-F5344CB8AC3E}">
        <p14:creationId xmlns:p14="http://schemas.microsoft.com/office/powerpoint/2010/main" val="70690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B94BA-73FA-4DBB-8978-CF93CCA0A287}"/>
              </a:ext>
            </a:extLst>
          </p:cNvPr>
          <p:cNvSpPr>
            <a:spLocks noGrp="1"/>
          </p:cNvSpPr>
          <p:nvPr>
            <p:ph type="title"/>
          </p:nvPr>
        </p:nvSpPr>
        <p:spPr/>
        <p:txBody>
          <a:bodyPr/>
          <a:lstStyle/>
          <a:p>
            <a:r>
              <a:rPr lang="ko-KR" altLang="en-US" dirty="0"/>
              <a:t>회전</a:t>
            </a:r>
            <a:r>
              <a:rPr lang="en-US" altLang="ko-KR" dirty="0"/>
              <a:t>-</a:t>
            </a:r>
            <a:r>
              <a:rPr lang="ko-KR" altLang="en-US" dirty="0"/>
              <a:t>회전정도</a:t>
            </a:r>
          </a:p>
        </p:txBody>
      </p:sp>
      <p:sp>
        <p:nvSpPr>
          <p:cNvPr id="3" name="내용 개체 틀 2">
            <a:extLst>
              <a:ext uri="{FF2B5EF4-FFF2-40B4-BE49-F238E27FC236}">
                <a16:creationId xmlns:a16="http://schemas.microsoft.com/office/drawing/2014/main" id="{F642EEE8-EDC0-4F14-B4D4-3A68DE968093}"/>
              </a:ext>
            </a:extLst>
          </p:cNvPr>
          <p:cNvSpPr>
            <a:spLocks noGrp="1"/>
          </p:cNvSpPr>
          <p:nvPr>
            <p:ph idx="1"/>
          </p:nvPr>
        </p:nvSpPr>
        <p:spPr/>
        <p:txBody>
          <a:bodyPr>
            <a:normAutofit/>
          </a:bodyPr>
          <a:lstStyle/>
          <a:p>
            <a:r>
              <a:rPr lang="ko-KR" altLang="en-US" sz="2000" dirty="0"/>
              <a:t>신체의 부위별 회전 혹은 트위스트</a:t>
            </a:r>
            <a:r>
              <a:rPr lang="en-US" altLang="ko-KR" sz="2000" dirty="0"/>
              <a:t>(</a:t>
            </a:r>
            <a:r>
              <a:rPr lang="ko-KR" altLang="en-US" sz="2000" dirty="0"/>
              <a:t>비틀기</a:t>
            </a:r>
            <a:r>
              <a:rPr lang="en-US" altLang="ko-KR" sz="2000" dirty="0"/>
              <a:t>) </a:t>
            </a:r>
            <a:r>
              <a:rPr lang="ko-KR" altLang="en-US" sz="2000" dirty="0"/>
              <a:t>동작까지 해당 기호를 활용한다</a:t>
            </a:r>
            <a:r>
              <a:rPr lang="en-US" altLang="ko-KR" sz="2000" dirty="0"/>
              <a:t>.</a:t>
            </a:r>
            <a:endParaRPr lang="ko-KR" altLang="en-US" sz="2000" dirty="0"/>
          </a:p>
        </p:txBody>
      </p:sp>
      <p:grpSp>
        <p:nvGrpSpPr>
          <p:cNvPr id="5" name="그룹 4">
            <a:extLst>
              <a:ext uri="{FF2B5EF4-FFF2-40B4-BE49-F238E27FC236}">
                <a16:creationId xmlns:a16="http://schemas.microsoft.com/office/drawing/2014/main" id="{10516602-0B03-4F62-8EC2-DDB09B08DE52}"/>
              </a:ext>
            </a:extLst>
          </p:cNvPr>
          <p:cNvGrpSpPr/>
          <p:nvPr/>
        </p:nvGrpSpPr>
        <p:grpSpPr>
          <a:xfrm>
            <a:off x="869512" y="2791425"/>
            <a:ext cx="8643499" cy="3619862"/>
            <a:chOff x="869512" y="2791425"/>
            <a:chExt cx="8643499" cy="3619862"/>
          </a:xfrm>
        </p:grpSpPr>
        <p:grpSp>
          <p:nvGrpSpPr>
            <p:cNvPr id="18" name="그룹 17">
              <a:extLst>
                <a:ext uri="{FF2B5EF4-FFF2-40B4-BE49-F238E27FC236}">
                  <a16:creationId xmlns:a16="http://schemas.microsoft.com/office/drawing/2014/main" id="{2E7379E4-642B-4396-A003-243F0C496669}"/>
                </a:ext>
              </a:extLst>
            </p:cNvPr>
            <p:cNvGrpSpPr/>
            <p:nvPr/>
          </p:nvGrpSpPr>
          <p:grpSpPr>
            <a:xfrm>
              <a:off x="1502727" y="3210415"/>
              <a:ext cx="2837317" cy="2753264"/>
              <a:chOff x="1931935" y="2837190"/>
              <a:chExt cx="2837317" cy="2753264"/>
            </a:xfrm>
          </p:grpSpPr>
          <p:grpSp>
            <p:nvGrpSpPr>
              <p:cNvPr id="17" name="그룹 16">
                <a:extLst>
                  <a:ext uri="{FF2B5EF4-FFF2-40B4-BE49-F238E27FC236}">
                    <a16:creationId xmlns:a16="http://schemas.microsoft.com/office/drawing/2014/main" id="{B31909EB-05B7-4810-9607-65AE2F1D80BC}"/>
                  </a:ext>
                </a:extLst>
              </p:cNvPr>
              <p:cNvGrpSpPr/>
              <p:nvPr/>
            </p:nvGrpSpPr>
            <p:grpSpPr>
              <a:xfrm>
                <a:off x="3172408" y="2837190"/>
                <a:ext cx="279919" cy="1017037"/>
                <a:chOff x="3172408" y="2873829"/>
                <a:chExt cx="279919" cy="1017037"/>
              </a:xfrm>
            </p:grpSpPr>
            <p:sp>
              <p:nvSpPr>
                <p:cNvPr id="4" name="타원 3">
                  <a:extLst>
                    <a:ext uri="{FF2B5EF4-FFF2-40B4-BE49-F238E27FC236}">
                      <a16:creationId xmlns:a16="http://schemas.microsoft.com/office/drawing/2014/main" id="{5CD52213-2FFB-4A33-B9A4-FB050030F983}"/>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F93025AC-B594-41E0-859C-4B62A3886556}"/>
                    </a:ext>
                  </a:extLst>
                </p:cNvPr>
                <p:cNvCxnSpPr>
                  <a:cxnSpLocks/>
                  <a:stCxn id="4"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그룹 32">
                <a:extLst>
                  <a:ext uri="{FF2B5EF4-FFF2-40B4-BE49-F238E27FC236}">
                    <a16:creationId xmlns:a16="http://schemas.microsoft.com/office/drawing/2014/main" id="{BA8F03B5-FB0C-42B1-8544-AA5126682E26}"/>
                  </a:ext>
                </a:extLst>
              </p:cNvPr>
              <p:cNvGrpSpPr/>
              <p:nvPr/>
            </p:nvGrpSpPr>
            <p:grpSpPr>
              <a:xfrm rot="2700000">
                <a:off x="3771907" y="3102428"/>
                <a:ext cx="279919" cy="1017037"/>
                <a:chOff x="3172408" y="2873829"/>
                <a:chExt cx="279919" cy="1017037"/>
              </a:xfrm>
            </p:grpSpPr>
            <p:sp>
              <p:nvSpPr>
                <p:cNvPr id="45" name="타원 44">
                  <a:extLst>
                    <a:ext uri="{FF2B5EF4-FFF2-40B4-BE49-F238E27FC236}">
                      <a16:creationId xmlns:a16="http://schemas.microsoft.com/office/drawing/2014/main" id="{99C4CF2A-0B5C-47CF-826C-F7D0FE50D2D0}"/>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id="{F7994350-A5D4-4042-AAEF-C10AFEE81695}"/>
                    </a:ext>
                  </a:extLst>
                </p:cNvPr>
                <p:cNvCxnSpPr>
                  <a:cxnSpLocks/>
                  <a:stCxn id="45"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9D58F51C-46F1-4769-9197-3BA0968C2891}"/>
                  </a:ext>
                </a:extLst>
              </p:cNvPr>
              <p:cNvGrpSpPr/>
              <p:nvPr/>
            </p:nvGrpSpPr>
            <p:grpSpPr>
              <a:xfrm rot="5400000">
                <a:off x="4120774" y="3646113"/>
                <a:ext cx="279919" cy="1017037"/>
                <a:chOff x="3172408" y="2873829"/>
                <a:chExt cx="279919" cy="1017037"/>
              </a:xfrm>
            </p:grpSpPr>
            <p:sp>
              <p:nvSpPr>
                <p:cNvPr id="51" name="타원 50">
                  <a:extLst>
                    <a:ext uri="{FF2B5EF4-FFF2-40B4-BE49-F238E27FC236}">
                      <a16:creationId xmlns:a16="http://schemas.microsoft.com/office/drawing/2014/main" id="{2DA0C091-04C0-4ECD-A363-FFD8369F0871}"/>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a:extLst>
                    <a:ext uri="{FF2B5EF4-FFF2-40B4-BE49-F238E27FC236}">
                      <a16:creationId xmlns:a16="http://schemas.microsoft.com/office/drawing/2014/main" id="{84BAAAF9-D88A-4549-9F39-62916121F3EC}"/>
                    </a:ext>
                  </a:extLst>
                </p:cNvPr>
                <p:cNvCxnSpPr>
                  <a:cxnSpLocks/>
                  <a:stCxn id="51"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그룹 52">
                <a:extLst>
                  <a:ext uri="{FF2B5EF4-FFF2-40B4-BE49-F238E27FC236}">
                    <a16:creationId xmlns:a16="http://schemas.microsoft.com/office/drawing/2014/main" id="{0907F640-8F34-477D-92F2-5D1AB1023964}"/>
                  </a:ext>
                </a:extLst>
              </p:cNvPr>
              <p:cNvGrpSpPr/>
              <p:nvPr/>
            </p:nvGrpSpPr>
            <p:grpSpPr>
              <a:xfrm rot="8100000">
                <a:off x="3781238" y="4236126"/>
                <a:ext cx="279919" cy="1017037"/>
                <a:chOff x="3172408" y="2873829"/>
                <a:chExt cx="279919" cy="1017037"/>
              </a:xfrm>
            </p:grpSpPr>
            <p:sp>
              <p:nvSpPr>
                <p:cNvPr id="54" name="타원 53">
                  <a:extLst>
                    <a:ext uri="{FF2B5EF4-FFF2-40B4-BE49-F238E27FC236}">
                      <a16:creationId xmlns:a16="http://schemas.microsoft.com/office/drawing/2014/main" id="{CA19E54C-822F-4A91-B673-8E24E802D2A0}"/>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연결선 54">
                  <a:extLst>
                    <a:ext uri="{FF2B5EF4-FFF2-40B4-BE49-F238E27FC236}">
                      <a16:creationId xmlns:a16="http://schemas.microsoft.com/office/drawing/2014/main" id="{31C1A196-58C7-43E1-8351-BF9BFC0D1027}"/>
                    </a:ext>
                  </a:extLst>
                </p:cNvPr>
                <p:cNvCxnSpPr>
                  <a:cxnSpLocks/>
                  <a:stCxn id="54"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12AD419F-E7EA-42FE-BD8C-0443CEBE4C14}"/>
                  </a:ext>
                </a:extLst>
              </p:cNvPr>
              <p:cNvGrpSpPr/>
              <p:nvPr/>
            </p:nvGrpSpPr>
            <p:grpSpPr>
              <a:xfrm rot="10800000">
                <a:off x="3172408" y="4573417"/>
                <a:ext cx="279919" cy="1017037"/>
                <a:chOff x="3172408" y="2873829"/>
                <a:chExt cx="279919" cy="1017037"/>
              </a:xfrm>
            </p:grpSpPr>
            <p:sp>
              <p:nvSpPr>
                <p:cNvPr id="57" name="타원 56">
                  <a:extLst>
                    <a:ext uri="{FF2B5EF4-FFF2-40B4-BE49-F238E27FC236}">
                      <a16:creationId xmlns:a16="http://schemas.microsoft.com/office/drawing/2014/main" id="{2C741E10-74B4-49C6-99DC-B1B90962EBF7}"/>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a16="http://schemas.microsoft.com/office/drawing/2014/main" id="{E880DC8C-2C9E-4700-9C9F-BA5A256D6A13}"/>
                    </a:ext>
                  </a:extLst>
                </p:cNvPr>
                <p:cNvCxnSpPr>
                  <a:cxnSpLocks/>
                  <a:stCxn id="57"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376D2B17-6C24-47D2-87D8-E770FE8C40EB}"/>
                  </a:ext>
                </a:extLst>
              </p:cNvPr>
              <p:cNvGrpSpPr/>
              <p:nvPr/>
            </p:nvGrpSpPr>
            <p:grpSpPr>
              <a:xfrm rot="13500000">
                <a:off x="2475415" y="4309160"/>
                <a:ext cx="279919" cy="1017037"/>
                <a:chOff x="3172408" y="2873829"/>
                <a:chExt cx="279919" cy="1017037"/>
              </a:xfrm>
            </p:grpSpPr>
            <p:sp>
              <p:nvSpPr>
                <p:cNvPr id="60" name="타원 59">
                  <a:extLst>
                    <a:ext uri="{FF2B5EF4-FFF2-40B4-BE49-F238E27FC236}">
                      <a16:creationId xmlns:a16="http://schemas.microsoft.com/office/drawing/2014/main" id="{2D6D3022-F520-4411-BD2C-35BEAE3C3593}"/>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1" name="직선 연결선 60">
                  <a:extLst>
                    <a:ext uri="{FF2B5EF4-FFF2-40B4-BE49-F238E27FC236}">
                      <a16:creationId xmlns:a16="http://schemas.microsoft.com/office/drawing/2014/main" id="{8FDE5C58-30AF-4888-8E82-F3089A7AB871}"/>
                    </a:ext>
                  </a:extLst>
                </p:cNvPr>
                <p:cNvCxnSpPr>
                  <a:cxnSpLocks/>
                  <a:stCxn id="60"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그룹 61">
                <a:extLst>
                  <a:ext uri="{FF2B5EF4-FFF2-40B4-BE49-F238E27FC236}">
                    <a16:creationId xmlns:a16="http://schemas.microsoft.com/office/drawing/2014/main" id="{843C55A6-4838-4548-BBE3-0354EB58DCA2}"/>
                  </a:ext>
                </a:extLst>
              </p:cNvPr>
              <p:cNvGrpSpPr/>
              <p:nvPr/>
            </p:nvGrpSpPr>
            <p:grpSpPr>
              <a:xfrm rot="16200000">
                <a:off x="2300494" y="3683637"/>
                <a:ext cx="279919" cy="1017037"/>
                <a:chOff x="3172408" y="2873829"/>
                <a:chExt cx="279919" cy="1017037"/>
              </a:xfrm>
            </p:grpSpPr>
            <p:sp>
              <p:nvSpPr>
                <p:cNvPr id="63" name="타원 62">
                  <a:extLst>
                    <a:ext uri="{FF2B5EF4-FFF2-40B4-BE49-F238E27FC236}">
                      <a16:creationId xmlns:a16="http://schemas.microsoft.com/office/drawing/2014/main" id="{CC33E42C-5547-4E46-8652-8A9B16106264}"/>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직선 연결선 63">
                  <a:extLst>
                    <a:ext uri="{FF2B5EF4-FFF2-40B4-BE49-F238E27FC236}">
                      <a16:creationId xmlns:a16="http://schemas.microsoft.com/office/drawing/2014/main" id="{D71D93E4-9F21-48FC-BFDF-6AEE6A92AEFF}"/>
                    </a:ext>
                  </a:extLst>
                </p:cNvPr>
                <p:cNvCxnSpPr>
                  <a:cxnSpLocks/>
                  <a:stCxn id="63"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그룹 64">
                <a:extLst>
                  <a:ext uri="{FF2B5EF4-FFF2-40B4-BE49-F238E27FC236}">
                    <a16:creationId xmlns:a16="http://schemas.microsoft.com/office/drawing/2014/main" id="{A1169889-1DC0-44CB-88DB-B07DE743D679}"/>
                  </a:ext>
                </a:extLst>
              </p:cNvPr>
              <p:cNvGrpSpPr/>
              <p:nvPr/>
            </p:nvGrpSpPr>
            <p:grpSpPr>
              <a:xfrm rot="18900000">
                <a:off x="2568227" y="3085134"/>
                <a:ext cx="279919" cy="1017037"/>
                <a:chOff x="3172408" y="2873829"/>
                <a:chExt cx="279919" cy="1017037"/>
              </a:xfrm>
            </p:grpSpPr>
            <p:sp>
              <p:nvSpPr>
                <p:cNvPr id="66" name="타원 65">
                  <a:extLst>
                    <a:ext uri="{FF2B5EF4-FFF2-40B4-BE49-F238E27FC236}">
                      <a16:creationId xmlns:a16="http://schemas.microsoft.com/office/drawing/2014/main" id="{208E1617-6BE2-4DC3-94A2-ED78970BEE3E}"/>
                    </a:ext>
                  </a:extLst>
                </p:cNvPr>
                <p:cNvSpPr/>
                <p:nvPr/>
              </p:nvSpPr>
              <p:spPr>
                <a:xfrm>
                  <a:off x="3172408" y="3610947"/>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A7A04C05-262D-4999-AE57-26F356ADAEF9}"/>
                    </a:ext>
                  </a:extLst>
                </p:cNvPr>
                <p:cNvCxnSpPr>
                  <a:cxnSpLocks/>
                  <a:stCxn id="66" idx="0"/>
                </p:cNvCxnSpPr>
                <p:nvPr/>
              </p:nvCxnSpPr>
              <p:spPr>
                <a:xfrm flipV="1">
                  <a:off x="3312368" y="2873829"/>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 name="TextBox 18">
              <a:extLst>
                <a:ext uri="{FF2B5EF4-FFF2-40B4-BE49-F238E27FC236}">
                  <a16:creationId xmlns:a16="http://schemas.microsoft.com/office/drawing/2014/main" id="{6BB180F8-06B2-4741-9210-F44F94B07952}"/>
                </a:ext>
              </a:extLst>
            </p:cNvPr>
            <p:cNvSpPr txBox="1"/>
            <p:nvPr/>
          </p:nvSpPr>
          <p:spPr>
            <a:xfrm>
              <a:off x="2711815" y="2791425"/>
              <a:ext cx="311304" cy="369332"/>
            </a:xfrm>
            <a:prstGeom prst="rect">
              <a:avLst/>
            </a:prstGeom>
            <a:noFill/>
          </p:spPr>
          <p:txBody>
            <a:bodyPr wrap="none" rtlCol="0">
              <a:spAutoFit/>
            </a:bodyPr>
            <a:lstStyle/>
            <a:p>
              <a:r>
                <a:rPr lang="en-US" altLang="ko-KR" dirty="0"/>
                <a:t>1</a:t>
              </a:r>
              <a:endParaRPr lang="ko-KR" altLang="en-US" dirty="0"/>
            </a:p>
          </p:txBody>
        </p:sp>
        <p:sp>
          <p:nvSpPr>
            <p:cNvPr id="68" name="TextBox 67">
              <a:extLst>
                <a:ext uri="{FF2B5EF4-FFF2-40B4-BE49-F238E27FC236}">
                  <a16:creationId xmlns:a16="http://schemas.microsoft.com/office/drawing/2014/main" id="{298D7B98-78ED-488C-9B84-4A8CA1D890D5}"/>
                </a:ext>
              </a:extLst>
            </p:cNvPr>
            <p:cNvSpPr txBox="1"/>
            <p:nvPr/>
          </p:nvSpPr>
          <p:spPr>
            <a:xfrm>
              <a:off x="2602811" y="6041955"/>
              <a:ext cx="529312" cy="369332"/>
            </a:xfrm>
            <a:prstGeom prst="rect">
              <a:avLst/>
            </a:prstGeom>
            <a:noFill/>
          </p:spPr>
          <p:txBody>
            <a:bodyPr wrap="none" rtlCol="0">
              <a:spAutoFit/>
            </a:bodyPr>
            <a:lstStyle/>
            <a:p>
              <a:r>
                <a:rPr lang="en-US" altLang="ko-KR" dirty="0"/>
                <a:t>1/2</a:t>
              </a:r>
              <a:endParaRPr lang="ko-KR" altLang="en-US" dirty="0"/>
            </a:p>
          </p:txBody>
        </p:sp>
        <p:sp>
          <p:nvSpPr>
            <p:cNvPr id="69" name="TextBox 68">
              <a:extLst>
                <a:ext uri="{FF2B5EF4-FFF2-40B4-BE49-F238E27FC236}">
                  <a16:creationId xmlns:a16="http://schemas.microsoft.com/office/drawing/2014/main" id="{A90AD421-81D5-45CA-AECC-6D61401755B3}"/>
                </a:ext>
              </a:extLst>
            </p:cNvPr>
            <p:cNvSpPr txBox="1"/>
            <p:nvPr/>
          </p:nvSpPr>
          <p:spPr>
            <a:xfrm>
              <a:off x="4435090" y="4336008"/>
              <a:ext cx="529312" cy="369332"/>
            </a:xfrm>
            <a:prstGeom prst="rect">
              <a:avLst/>
            </a:prstGeom>
            <a:noFill/>
          </p:spPr>
          <p:txBody>
            <a:bodyPr wrap="none" rtlCol="0">
              <a:spAutoFit/>
            </a:bodyPr>
            <a:lstStyle/>
            <a:p>
              <a:r>
                <a:rPr lang="en-US" altLang="ko-KR" dirty="0"/>
                <a:t>1/4</a:t>
              </a:r>
              <a:endParaRPr lang="ko-KR" altLang="en-US" dirty="0"/>
            </a:p>
          </p:txBody>
        </p:sp>
        <p:sp>
          <p:nvSpPr>
            <p:cNvPr id="70" name="TextBox 69">
              <a:extLst>
                <a:ext uri="{FF2B5EF4-FFF2-40B4-BE49-F238E27FC236}">
                  <a16:creationId xmlns:a16="http://schemas.microsoft.com/office/drawing/2014/main" id="{4D5290E3-19BF-4AF1-AC7D-D08700E4CF2D}"/>
                </a:ext>
              </a:extLst>
            </p:cNvPr>
            <p:cNvSpPr txBox="1"/>
            <p:nvPr/>
          </p:nvSpPr>
          <p:spPr>
            <a:xfrm>
              <a:off x="869512" y="4336008"/>
              <a:ext cx="529312" cy="369332"/>
            </a:xfrm>
            <a:prstGeom prst="rect">
              <a:avLst/>
            </a:prstGeom>
            <a:noFill/>
          </p:spPr>
          <p:txBody>
            <a:bodyPr wrap="none" rtlCol="0">
              <a:spAutoFit/>
            </a:bodyPr>
            <a:lstStyle/>
            <a:p>
              <a:r>
                <a:rPr lang="en-US" altLang="ko-KR" dirty="0"/>
                <a:t>3/4</a:t>
              </a:r>
              <a:endParaRPr lang="ko-KR" altLang="en-US" dirty="0"/>
            </a:p>
          </p:txBody>
        </p:sp>
        <p:sp>
          <p:nvSpPr>
            <p:cNvPr id="71" name="자유형: 도형 70">
              <a:extLst>
                <a:ext uri="{FF2B5EF4-FFF2-40B4-BE49-F238E27FC236}">
                  <a16:creationId xmlns:a16="http://schemas.microsoft.com/office/drawing/2014/main" id="{8FAAB375-C3C9-49FD-BFA0-5C3F3F61DEAE}"/>
                </a:ext>
              </a:extLst>
            </p:cNvPr>
            <p:cNvSpPr/>
            <p:nvPr/>
          </p:nvSpPr>
          <p:spPr>
            <a:xfrm flipH="1">
              <a:off x="5738270" y="3607300"/>
              <a:ext cx="395866"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9E341AD9-165D-4AB5-9FE2-6248629AC87A}"/>
                </a:ext>
              </a:extLst>
            </p:cNvPr>
            <p:cNvSpPr/>
            <p:nvPr/>
          </p:nvSpPr>
          <p:spPr>
            <a:xfrm rot="2700000">
              <a:off x="5801537" y="4386990"/>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3" name="직선 연결선 72">
              <a:extLst>
                <a:ext uri="{FF2B5EF4-FFF2-40B4-BE49-F238E27FC236}">
                  <a16:creationId xmlns:a16="http://schemas.microsoft.com/office/drawing/2014/main" id="{45D88F1A-42CE-48D5-A281-7B1CB9208ED7}"/>
                </a:ext>
              </a:extLst>
            </p:cNvPr>
            <p:cNvCxnSpPr>
              <a:cxnSpLocks/>
              <a:stCxn id="72" idx="0"/>
            </p:cNvCxnSpPr>
            <p:nvPr/>
          </p:nvCxnSpPr>
          <p:spPr>
            <a:xfrm rot="2700000" flipV="1">
              <a:off x="6301074" y="3798814"/>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EC95383-9218-42D1-966A-EEE3B7EEA313}"/>
                </a:ext>
              </a:extLst>
            </p:cNvPr>
            <p:cNvSpPr txBox="1"/>
            <p:nvPr/>
          </p:nvSpPr>
          <p:spPr>
            <a:xfrm>
              <a:off x="5128129" y="5467000"/>
              <a:ext cx="1616148" cy="646331"/>
            </a:xfrm>
            <a:prstGeom prst="rect">
              <a:avLst/>
            </a:prstGeom>
            <a:noFill/>
          </p:spPr>
          <p:txBody>
            <a:bodyPr wrap="none" rtlCol="0">
              <a:spAutoFit/>
            </a:bodyPr>
            <a:lstStyle/>
            <a:p>
              <a:pPr algn="ctr"/>
              <a:r>
                <a:rPr lang="ko-KR" altLang="en-US" dirty="0"/>
                <a:t>오른쪽으로 </a:t>
              </a:r>
              <a:endParaRPr lang="en-US" altLang="ko-KR" dirty="0"/>
            </a:p>
            <a:p>
              <a:pPr algn="ctr"/>
              <a:r>
                <a:rPr lang="en-US" altLang="ko-KR" dirty="0"/>
                <a:t>1/8</a:t>
              </a:r>
              <a:r>
                <a:rPr lang="ko-KR" altLang="en-US" dirty="0"/>
                <a:t> 바퀴 회전</a:t>
              </a:r>
            </a:p>
          </p:txBody>
        </p:sp>
        <p:sp>
          <p:nvSpPr>
            <p:cNvPr id="75" name="자유형: 도형 74">
              <a:extLst>
                <a:ext uri="{FF2B5EF4-FFF2-40B4-BE49-F238E27FC236}">
                  <a16:creationId xmlns:a16="http://schemas.microsoft.com/office/drawing/2014/main" id="{23527883-244F-4687-8391-7FBBA976EF99}"/>
                </a:ext>
              </a:extLst>
            </p:cNvPr>
            <p:cNvSpPr/>
            <p:nvPr/>
          </p:nvSpPr>
          <p:spPr>
            <a:xfrm>
              <a:off x="8403914" y="3607300"/>
              <a:ext cx="395866" cy="1796068"/>
            </a:xfrm>
            <a:custGeom>
              <a:avLst/>
              <a:gdLst>
                <a:gd name="connsiteX0" fmla="*/ 0 w 720000"/>
                <a:gd name="connsiteY0" fmla="*/ 0 h 2880000"/>
                <a:gd name="connsiteX1" fmla="*/ 720000 w 720000"/>
                <a:gd name="connsiteY1" fmla="*/ 720000 h 2880000"/>
                <a:gd name="connsiteX2" fmla="*/ 720000 w 720000"/>
                <a:gd name="connsiteY2" fmla="*/ 1440000 h 2880000"/>
                <a:gd name="connsiteX3" fmla="*/ 720000 w 720000"/>
                <a:gd name="connsiteY3" fmla="*/ 2160000 h 2880000"/>
                <a:gd name="connsiteX4" fmla="*/ 720000 w 720000"/>
                <a:gd name="connsiteY4" fmla="*/ 2880000 h 2880000"/>
                <a:gd name="connsiteX5" fmla="*/ 0 w 720000"/>
                <a:gd name="connsiteY5" fmla="*/ 2160000 h 2880000"/>
                <a:gd name="connsiteX6" fmla="*/ 0 w 720000"/>
                <a:gd name="connsiteY6" fmla="*/ 1440000 h 2880000"/>
                <a:gd name="connsiteX7" fmla="*/ 0 w 720000"/>
                <a:gd name="connsiteY7" fmla="*/ 72000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2880000">
                  <a:moveTo>
                    <a:pt x="0" y="0"/>
                  </a:moveTo>
                  <a:lnTo>
                    <a:pt x="720000" y="720000"/>
                  </a:lnTo>
                  <a:lnTo>
                    <a:pt x="720000" y="1440000"/>
                  </a:lnTo>
                  <a:lnTo>
                    <a:pt x="720000" y="2160000"/>
                  </a:lnTo>
                  <a:lnTo>
                    <a:pt x="720000" y="2880000"/>
                  </a:lnTo>
                  <a:lnTo>
                    <a:pt x="0" y="2160000"/>
                  </a:lnTo>
                  <a:lnTo>
                    <a:pt x="0" y="1440000"/>
                  </a:lnTo>
                  <a:lnTo>
                    <a:pt x="0" y="720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7068197C-5307-4D61-A0A1-4BD87B979010}"/>
                </a:ext>
              </a:extLst>
            </p:cNvPr>
            <p:cNvGrpSpPr/>
            <p:nvPr/>
          </p:nvGrpSpPr>
          <p:grpSpPr>
            <a:xfrm rot="2700000">
              <a:off x="8453397" y="4418048"/>
              <a:ext cx="868096" cy="499536"/>
              <a:chOff x="8411369" y="4167373"/>
              <a:chExt cx="868096" cy="499536"/>
            </a:xfrm>
          </p:grpSpPr>
          <p:sp>
            <p:nvSpPr>
              <p:cNvPr id="76" name="타원 75">
                <a:extLst>
                  <a:ext uri="{FF2B5EF4-FFF2-40B4-BE49-F238E27FC236}">
                    <a16:creationId xmlns:a16="http://schemas.microsoft.com/office/drawing/2014/main" id="{BDD14CE3-A615-44F8-BA9A-A59D9A9CBB1D}"/>
                  </a:ext>
                </a:extLst>
              </p:cNvPr>
              <p:cNvSpPr/>
              <p:nvPr/>
            </p:nvSpPr>
            <p:spPr>
              <a:xfrm rot="2700000">
                <a:off x="8411369" y="4386990"/>
                <a:ext cx="279919" cy="279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직선 연결선 76">
                <a:extLst>
                  <a:ext uri="{FF2B5EF4-FFF2-40B4-BE49-F238E27FC236}">
                    <a16:creationId xmlns:a16="http://schemas.microsoft.com/office/drawing/2014/main" id="{D8245466-2A94-4FD1-8E82-C6CC1B361891}"/>
                  </a:ext>
                </a:extLst>
              </p:cNvPr>
              <p:cNvCxnSpPr>
                <a:cxnSpLocks/>
                <a:stCxn id="76" idx="0"/>
              </p:cNvCxnSpPr>
              <p:nvPr/>
            </p:nvCxnSpPr>
            <p:spPr>
              <a:xfrm rot="2700000" flipV="1">
                <a:off x="8910906" y="3798814"/>
                <a:ext cx="0" cy="7371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2350079D-B823-4038-8016-C55A9C7B4A86}"/>
                </a:ext>
              </a:extLst>
            </p:cNvPr>
            <p:cNvSpPr txBox="1"/>
            <p:nvPr/>
          </p:nvSpPr>
          <p:spPr>
            <a:xfrm>
              <a:off x="7896863" y="5467000"/>
              <a:ext cx="1616148" cy="646331"/>
            </a:xfrm>
            <a:prstGeom prst="rect">
              <a:avLst/>
            </a:prstGeom>
            <a:noFill/>
          </p:spPr>
          <p:txBody>
            <a:bodyPr wrap="none" rtlCol="0">
              <a:spAutoFit/>
            </a:bodyPr>
            <a:lstStyle/>
            <a:p>
              <a:pPr algn="ctr"/>
              <a:r>
                <a:rPr lang="ko-KR" altLang="en-US" dirty="0"/>
                <a:t>왼쪽으로 </a:t>
              </a:r>
              <a:endParaRPr lang="en-US" altLang="ko-KR" dirty="0"/>
            </a:p>
            <a:p>
              <a:pPr algn="ctr"/>
              <a:r>
                <a:rPr lang="en-US" altLang="ko-KR" dirty="0"/>
                <a:t>3/4</a:t>
              </a:r>
              <a:r>
                <a:rPr lang="ko-KR" altLang="en-US" dirty="0"/>
                <a:t> 바퀴 회전</a:t>
              </a:r>
            </a:p>
          </p:txBody>
        </p:sp>
      </p:grpSp>
    </p:spTree>
    <p:extLst>
      <p:ext uri="{BB962C8B-B14F-4D97-AF65-F5344CB8AC3E}">
        <p14:creationId xmlns:p14="http://schemas.microsoft.com/office/powerpoint/2010/main" val="76318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ser.uni-frankfurt.de/~griesbec/LABANP6.GIF">
            <a:extLst>
              <a:ext uri="{FF2B5EF4-FFF2-40B4-BE49-F238E27FC236}">
                <a16:creationId xmlns:a16="http://schemas.microsoft.com/office/drawing/2014/main" id="{2E3E2D4B-4694-480D-B79D-0FBBAF1B8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33" y="899335"/>
            <a:ext cx="1287179" cy="5059329"/>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FD55B83-A5F9-4EEA-80B4-C9CA632D652E}"/>
              </a:ext>
            </a:extLst>
          </p:cNvPr>
          <p:cNvSpPr/>
          <p:nvPr/>
        </p:nvSpPr>
        <p:spPr>
          <a:xfrm>
            <a:off x="2865120" y="899335"/>
            <a:ext cx="7043651" cy="4247317"/>
          </a:xfrm>
          <a:prstGeom prst="rect">
            <a:avLst/>
          </a:prstGeom>
        </p:spPr>
        <p:txBody>
          <a:bodyPr wrap="square">
            <a:spAutoFit/>
          </a:bodyPr>
          <a:lstStyle/>
          <a:p>
            <a:r>
              <a:rPr lang="en-US" altLang="ko-KR" b="1" dirty="0">
                <a:solidFill>
                  <a:srgbClr val="000000"/>
                </a:solidFill>
                <a:latin typeface="Malgun Gothic" panose="020B0503020000020004" pitchFamily="50" charset="-127"/>
                <a:ea typeface="Malgun Gothic" panose="020B0503020000020004" pitchFamily="50" charset="-127"/>
              </a:rPr>
              <a:t>P</a:t>
            </a:r>
            <a:r>
              <a:rPr lang="en-US" altLang="ko-KR" dirty="0">
                <a:solidFill>
                  <a:srgbClr val="000000"/>
                </a:solidFill>
                <a:latin typeface="Malgun Gothic" panose="020B0503020000020004" pitchFamily="50" charset="-127"/>
                <a:ea typeface="Malgun Gothic" panose="020B0503020000020004" pitchFamily="50" charset="-127"/>
              </a:rPr>
              <a:t> = Place</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F</a:t>
            </a:r>
            <a:r>
              <a:rPr lang="en-US" altLang="ko-KR" dirty="0">
                <a:solidFill>
                  <a:srgbClr val="000000"/>
                </a:solidFill>
                <a:latin typeface="Malgun Gothic" panose="020B0503020000020004" pitchFamily="50" charset="-127"/>
                <a:ea typeface="Malgun Gothic" panose="020B0503020000020004" pitchFamily="50" charset="-127"/>
              </a:rPr>
              <a:t> = Forward (in front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B</a:t>
            </a:r>
            <a:r>
              <a:rPr lang="en-US" altLang="ko-KR" dirty="0">
                <a:solidFill>
                  <a:srgbClr val="000000"/>
                </a:solidFill>
                <a:latin typeface="Malgun Gothic" panose="020B0503020000020004" pitchFamily="50" charset="-127"/>
                <a:ea typeface="Malgun Gothic" panose="020B0503020000020004" pitchFamily="50" charset="-127"/>
              </a:rPr>
              <a:t> = Backward (behind)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a:t>
            </a:r>
            <a:r>
              <a:rPr lang="en-US" altLang="ko-KR" dirty="0">
                <a:solidFill>
                  <a:srgbClr val="000000"/>
                </a:solidFill>
                <a:latin typeface="Malgun Gothic" panose="020B0503020000020004" pitchFamily="50" charset="-127"/>
                <a:ea typeface="Malgun Gothic" panose="020B0503020000020004" pitchFamily="50" charset="-127"/>
              </a:rPr>
              <a:t> = Left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a:t>
            </a:r>
            <a:r>
              <a:rPr lang="en-US" altLang="ko-KR" dirty="0">
                <a:solidFill>
                  <a:srgbClr val="000000"/>
                </a:solidFill>
                <a:latin typeface="Malgun Gothic" panose="020B0503020000020004" pitchFamily="50" charset="-127"/>
                <a:ea typeface="Malgun Gothic" panose="020B0503020000020004" pitchFamily="50" charset="-127"/>
              </a:rPr>
              <a:t> = Right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LF</a:t>
            </a:r>
            <a:r>
              <a:rPr lang="en-US" altLang="ko-KR" dirty="0">
                <a:solidFill>
                  <a:srgbClr val="000000"/>
                </a:solidFill>
                <a:latin typeface="Malgun Gothic" panose="020B0503020000020004" pitchFamily="50" charset="-127"/>
                <a:ea typeface="Malgun Gothic" panose="020B0503020000020004" pitchFamily="50" charset="-127"/>
              </a:rPr>
              <a:t> = Left forward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RF</a:t>
            </a:r>
            <a:r>
              <a:rPr lang="en-US" altLang="ko-KR" dirty="0">
                <a:solidFill>
                  <a:srgbClr val="000000"/>
                </a:solidFill>
                <a:latin typeface="Malgun Gothic" panose="020B0503020000020004" pitchFamily="50" charset="-127"/>
                <a:ea typeface="Malgun Gothic" panose="020B0503020000020004" pitchFamily="50" charset="-127"/>
              </a:rPr>
              <a:t> = Right forward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LB</a:t>
            </a:r>
            <a:r>
              <a:rPr lang="en-US" altLang="ko-KR" dirty="0">
                <a:solidFill>
                  <a:srgbClr val="000000"/>
                </a:solidFill>
                <a:latin typeface="Malgun Gothic" panose="020B0503020000020004" pitchFamily="50" charset="-127"/>
                <a:ea typeface="Malgun Gothic" panose="020B0503020000020004" pitchFamily="50" charset="-127"/>
              </a:rPr>
              <a:t> = Left backward (of)</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RB</a:t>
            </a:r>
            <a:r>
              <a:rPr lang="en-US" altLang="ko-KR" dirty="0">
                <a:solidFill>
                  <a:srgbClr val="000000"/>
                </a:solidFill>
                <a:latin typeface="Malgun Gothic" panose="020B0503020000020004" pitchFamily="50" charset="-127"/>
                <a:ea typeface="Malgun Gothic" panose="020B0503020000020004" pitchFamily="50" charset="-127"/>
              </a:rPr>
              <a:t> = Right backward (of)</a:t>
            </a:r>
          </a:p>
          <a:p>
            <a:endParaRPr lang="en-US" altLang="ko-KR" dirty="0">
              <a:solidFill>
                <a:srgbClr val="000000"/>
              </a:solidFill>
              <a:latin typeface="Malgun Gothic" panose="020B0503020000020004" pitchFamily="50" charset="-127"/>
              <a:ea typeface="Malgun Gothic" panose="020B0503020000020004" pitchFamily="50" charset="-127"/>
            </a:endParaRPr>
          </a:p>
          <a:p>
            <a:r>
              <a:rPr lang="en-US" altLang="ko-KR" dirty="0">
                <a:solidFill>
                  <a:srgbClr val="000000"/>
                </a:solidFill>
                <a:latin typeface="Malgun Gothic" panose="020B0503020000020004" pitchFamily="50" charset="-127"/>
                <a:ea typeface="Malgun Gothic" panose="020B0503020000020004" pitchFamily="50" charset="-127"/>
              </a:rPr>
              <a:t>The pin symbol is modified for the vertical indication by using different types of heads: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U</a:t>
            </a:r>
            <a:r>
              <a:rPr lang="en-US" altLang="ko-KR" dirty="0">
                <a:solidFill>
                  <a:srgbClr val="000000"/>
                </a:solidFill>
                <a:latin typeface="Malgun Gothic" panose="020B0503020000020004" pitchFamily="50" charset="-127"/>
                <a:ea typeface="Malgun Gothic" panose="020B0503020000020004" pitchFamily="50" charset="-127"/>
              </a:rPr>
              <a:t> = Up (above) - a empty circle as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M</a:t>
            </a:r>
            <a:r>
              <a:rPr lang="en-US" altLang="ko-KR" dirty="0">
                <a:solidFill>
                  <a:srgbClr val="000000"/>
                </a:solidFill>
                <a:latin typeface="Malgun Gothic" panose="020B0503020000020004" pitchFamily="50" charset="-127"/>
                <a:ea typeface="Malgun Gothic" panose="020B0503020000020004" pitchFamily="50" charset="-127"/>
              </a:rPr>
              <a:t> = Middle (of) - a line as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D</a:t>
            </a:r>
            <a:r>
              <a:rPr lang="en-US" altLang="ko-KR" dirty="0">
                <a:solidFill>
                  <a:srgbClr val="000000"/>
                </a:solidFill>
                <a:latin typeface="Malgun Gothic" panose="020B0503020000020004" pitchFamily="50" charset="-127"/>
                <a:ea typeface="Malgun Gothic" panose="020B0503020000020004" pitchFamily="50" charset="-127"/>
              </a:rPr>
              <a:t> = Down (below) - a black circle as head</a:t>
            </a:r>
            <a:endParaRPr lang="en-US" altLang="ko-KR" b="0" i="0" dirty="0">
              <a:solidFill>
                <a:srgbClr val="000000"/>
              </a:solidFill>
              <a:effectLst/>
              <a:latin typeface="Malgun Gothic" panose="020B0503020000020004" pitchFamily="50" charset="-127"/>
              <a:ea typeface="Malgun Gothic" panose="020B0503020000020004" pitchFamily="50" charset="-127"/>
            </a:endParaRPr>
          </a:p>
        </p:txBody>
      </p:sp>
    </p:spTree>
    <p:extLst>
      <p:ext uri="{BB962C8B-B14F-4D97-AF65-F5344CB8AC3E}">
        <p14:creationId xmlns:p14="http://schemas.microsoft.com/office/powerpoint/2010/main" val="331878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uni-frankfurt.de/~griesbec/LABANP15.GIF">
            <a:extLst>
              <a:ext uri="{FF2B5EF4-FFF2-40B4-BE49-F238E27FC236}">
                <a16:creationId xmlns:a16="http://schemas.microsoft.com/office/drawing/2014/main" id="{97CB7110-7E9C-4610-B5ED-24E2B69B9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27" y="1421072"/>
            <a:ext cx="3442162" cy="401585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5B104A02-1DCC-41A4-B05A-DE944475314E}"/>
              </a:ext>
            </a:extLst>
          </p:cNvPr>
          <p:cNvSpPr/>
          <p:nvPr/>
        </p:nvSpPr>
        <p:spPr>
          <a:xfrm>
            <a:off x="5062451" y="1421072"/>
            <a:ext cx="6683432" cy="4401205"/>
          </a:xfrm>
          <a:prstGeom prst="rect">
            <a:avLst/>
          </a:prstGeom>
        </p:spPr>
        <p:txBody>
          <a:bodyPr wrap="square">
            <a:spAutoFit/>
          </a:bodyPr>
          <a:lstStyle/>
          <a:p>
            <a:r>
              <a:rPr lang="en-US" altLang="ko-KR" sz="1400" b="1" dirty="0">
                <a:solidFill>
                  <a:srgbClr val="000000"/>
                </a:solidFill>
                <a:latin typeface="Malgun Gothic" panose="020B0503020000020004" pitchFamily="50" charset="-127"/>
                <a:ea typeface="Malgun Gothic" panose="020B0503020000020004" pitchFamily="50" charset="-127"/>
              </a:rPr>
              <a:t>A</a:t>
            </a:r>
            <a:r>
              <a:rPr lang="en-US" altLang="ko-KR" sz="1400" dirty="0">
                <a:solidFill>
                  <a:srgbClr val="000000"/>
                </a:solidFill>
                <a:latin typeface="Malgun Gothic" panose="020B0503020000020004" pitchFamily="50" charset="-127"/>
                <a:ea typeface="Malgun Gothic" panose="020B0503020000020004" pitchFamily="50" charset="-127"/>
              </a:rPr>
              <a:t> = Turn to the right.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B</a:t>
            </a:r>
            <a:r>
              <a:rPr lang="en-US" altLang="ko-KR" sz="1400" dirty="0">
                <a:solidFill>
                  <a:srgbClr val="000000"/>
                </a:solidFill>
                <a:latin typeface="Malgun Gothic" panose="020B0503020000020004" pitchFamily="50" charset="-127"/>
                <a:ea typeface="Malgun Gothic" panose="020B0503020000020004" pitchFamily="50" charset="-127"/>
              </a:rPr>
              <a:t> =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C</a:t>
            </a:r>
            <a:r>
              <a:rPr lang="en-US" altLang="ko-KR" sz="1400" dirty="0">
                <a:solidFill>
                  <a:srgbClr val="000000"/>
                </a:solidFill>
                <a:latin typeface="Malgun Gothic" panose="020B0503020000020004" pitchFamily="50" charset="-127"/>
                <a:ea typeface="Malgun Gothic" panose="020B0503020000020004" pitchFamily="50" charset="-127"/>
              </a:rPr>
              <a:t> = Turn left or right (or untwisted state for gestures).</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D</a:t>
            </a:r>
            <a:r>
              <a:rPr lang="en-US" altLang="ko-KR" sz="1400" dirty="0">
                <a:solidFill>
                  <a:srgbClr val="000000"/>
                </a:solidFill>
                <a:latin typeface="Malgun Gothic" panose="020B0503020000020004" pitchFamily="50" charset="-127"/>
                <a:ea typeface="Malgun Gothic" panose="020B0503020000020004" pitchFamily="50" charset="-127"/>
              </a:rPr>
              <a:t> = Its easy to remember the direction of the turns if you think of such arrows on the outer corners.</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E</a:t>
            </a:r>
            <a:r>
              <a:rPr lang="en-US" altLang="ko-KR" sz="1400" dirty="0">
                <a:solidFill>
                  <a:srgbClr val="000000"/>
                </a:solidFill>
                <a:latin typeface="Malgun Gothic" panose="020B0503020000020004" pitchFamily="50" charset="-127"/>
                <a:ea typeface="Malgun Gothic" panose="020B0503020000020004" pitchFamily="50" charset="-127"/>
              </a:rPr>
              <a:t> = The degree of the turn is shown using pins. Here 1/4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F</a:t>
            </a:r>
            <a:r>
              <a:rPr lang="en-US" altLang="ko-KR" sz="1400" dirty="0">
                <a:solidFill>
                  <a:srgbClr val="000000"/>
                </a:solidFill>
                <a:latin typeface="Malgun Gothic" panose="020B0503020000020004" pitchFamily="50" charset="-127"/>
                <a:ea typeface="Malgun Gothic" panose="020B0503020000020004" pitchFamily="50" charset="-127"/>
              </a:rPr>
              <a:t> = A 3/4 turn to the left.</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G</a:t>
            </a:r>
            <a:r>
              <a:rPr lang="en-US" altLang="ko-KR" sz="1400" dirty="0">
                <a:solidFill>
                  <a:srgbClr val="000000"/>
                </a:solidFill>
                <a:latin typeface="Malgun Gothic" panose="020B0503020000020004" pitchFamily="50" charset="-127"/>
                <a:ea typeface="Malgun Gothic" panose="020B0503020000020004" pitchFamily="50" charset="-127"/>
              </a:rPr>
              <a:t> = A 1/4 turn to the right - the pin is dependent on the direction of the turn.</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H</a:t>
            </a:r>
            <a:r>
              <a:rPr lang="en-US" altLang="ko-KR" sz="1400" dirty="0">
                <a:solidFill>
                  <a:srgbClr val="000000"/>
                </a:solidFill>
                <a:latin typeface="Malgun Gothic" panose="020B0503020000020004" pitchFamily="50" charset="-127"/>
                <a:ea typeface="Malgun Gothic" panose="020B0503020000020004" pitchFamily="50" charset="-127"/>
              </a:rPr>
              <a:t> = Here a example for a short sequence: starting position - fifth position (indicated by the pin beside the support column) right leg front. The body is directed into the diagonal - "</a:t>
            </a:r>
            <a:r>
              <a:rPr lang="en-US" altLang="ko-KR" sz="1400" dirty="0" err="1">
                <a:solidFill>
                  <a:srgbClr val="000000"/>
                </a:solidFill>
                <a:latin typeface="Malgun Gothic" panose="020B0503020000020004" pitchFamily="50" charset="-127"/>
                <a:ea typeface="Malgun Gothic" panose="020B0503020000020004" pitchFamily="50" charset="-127"/>
              </a:rPr>
              <a:t>croisé</a:t>
            </a:r>
            <a:r>
              <a:rPr lang="en-US" altLang="ko-KR" sz="1400" dirty="0">
                <a:solidFill>
                  <a:srgbClr val="000000"/>
                </a:solidFill>
                <a:latin typeface="Malgun Gothic" panose="020B0503020000020004" pitchFamily="50" charset="-127"/>
                <a:ea typeface="Malgun Gothic" panose="020B0503020000020004" pitchFamily="50" charset="-127"/>
              </a:rPr>
              <a:t>" (indicated by the pin left beside the staff inside the small square). A 1 1/4 turn to the right on the right leg, left leg sur le </a:t>
            </a:r>
            <a:r>
              <a:rPr lang="en-US" altLang="ko-KR" sz="1400" dirty="0" err="1">
                <a:solidFill>
                  <a:srgbClr val="000000"/>
                </a:solidFill>
                <a:latin typeface="Malgun Gothic" panose="020B0503020000020004" pitchFamily="50" charset="-127"/>
                <a:ea typeface="Malgun Gothic" panose="020B0503020000020004" pitchFamily="50" charset="-127"/>
              </a:rPr>
              <a:t>cou</a:t>
            </a:r>
            <a:r>
              <a:rPr lang="en-US" altLang="ko-KR" sz="1400" dirty="0">
                <a:solidFill>
                  <a:srgbClr val="000000"/>
                </a:solidFill>
                <a:latin typeface="Malgun Gothic" panose="020B0503020000020004" pitchFamily="50" charset="-127"/>
                <a:ea typeface="Malgun Gothic" panose="020B0503020000020004" pitchFamily="50" charset="-127"/>
              </a:rPr>
              <a:t>-de-pied, ending in the fifth position - right leg front - "</a:t>
            </a:r>
            <a:r>
              <a:rPr lang="en-US" altLang="ko-KR" sz="1400" dirty="0" err="1">
                <a:solidFill>
                  <a:srgbClr val="000000"/>
                </a:solidFill>
                <a:latin typeface="Malgun Gothic" panose="020B0503020000020004" pitchFamily="50" charset="-127"/>
                <a:ea typeface="Malgun Gothic" panose="020B0503020000020004" pitchFamily="50" charset="-127"/>
              </a:rPr>
              <a:t>effacé</a:t>
            </a:r>
            <a:r>
              <a:rPr lang="en-US" altLang="ko-KR" sz="1400" dirty="0">
                <a:solidFill>
                  <a:srgbClr val="000000"/>
                </a:solidFill>
                <a:latin typeface="Malgun Gothic" panose="020B0503020000020004" pitchFamily="50" charset="-127"/>
                <a:ea typeface="Malgun Gothic" panose="020B0503020000020004" pitchFamily="50" charset="-127"/>
              </a:rPr>
              <a:t>". Next a double turn on the right leg to the left - the rest as before.</a:t>
            </a:r>
            <a:br>
              <a:rPr lang="en-US" altLang="ko-KR" sz="1400" dirty="0"/>
            </a:br>
            <a:r>
              <a:rPr lang="en-US" altLang="ko-KR" sz="1400" b="1" dirty="0">
                <a:solidFill>
                  <a:srgbClr val="000000"/>
                </a:solidFill>
                <a:latin typeface="Malgun Gothic" panose="020B0503020000020004" pitchFamily="50" charset="-127"/>
                <a:ea typeface="Malgun Gothic" panose="020B0503020000020004" pitchFamily="50" charset="-127"/>
              </a:rPr>
              <a:t>I</a:t>
            </a:r>
            <a:r>
              <a:rPr lang="en-US" altLang="ko-KR" sz="1400" dirty="0">
                <a:solidFill>
                  <a:srgbClr val="000000"/>
                </a:solidFill>
                <a:latin typeface="Malgun Gothic" panose="020B0503020000020004" pitchFamily="50" charset="-127"/>
                <a:ea typeface="Malgun Gothic" panose="020B0503020000020004" pitchFamily="50" charset="-127"/>
              </a:rPr>
              <a:t> = Fifth position right leg back, half turn to the right on both foot (the sign for the turn is in both support columns). Now the right leg is in front (as result of the turn), Plié, jump performing a half turn in the air (action strokes in the leg gesture columns + turn on both support columns = turning jump), the movement ends in Plié.</a:t>
            </a:r>
            <a:br>
              <a:rPr lang="en-US" altLang="ko-KR" sz="1400" dirty="0"/>
            </a:br>
            <a:endParaRPr lang="ko-KR" altLang="en-US" sz="1400" dirty="0"/>
          </a:p>
        </p:txBody>
      </p:sp>
    </p:spTree>
    <p:extLst>
      <p:ext uri="{BB962C8B-B14F-4D97-AF65-F5344CB8AC3E}">
        <p14:creationId xmlns:p14="http://schemas.microsoft.com/office/powerpoint/2010/main" val="186640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3A7A2F-E44F-41FD-B6EF-469302B4D277}"/>
              </a:ext>
            </a:extLst>
          </p:cNvPr>
          <p:cNvSpPr>
            <a:spLocks noGrp="1"/>
          </p:cNvSpPr>
          <p:nvPr>
            <p:ph type="title"/>
          </p:nvPr>
        </p:nvSpPr>
        <p:spPr/>
        <p:txBody>
          <a:bodyPr/>
          <a:lstStyle/>
          <a:p>
            <a:r>
              <a:rPr lang="ko-KR" altLang="en-US" dirty="0"/>
              <a:t>팔 제스쳐</a:t>
            </a:r>
          </a:p>
        </p:txBody>
      </p:sp>
      <p:pic>
        <p:nvPicPr>
          <p:cNvPr id="2050" name="Picture 2" descr="https://user.uni-frankfurt.de/~griesbec/LABANP7.GIF">
            <a:extLst>
              <a:ext uri="{FF2B5EF4-FFF2-40B4-BE49-F238E27FC236}">
                <a16:creationId xmlns:a16="http://schemas.microsoft.com/office/drawing/2014/main" id="{C779F05F-5D31-4474-86CD-54E9C27D2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5" y="2594276"/>
            <a:ext cx="10362596" cy="233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0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a:t>
            </a:r>
          </a:p>
        </p:txBody>
      </p:sp>
      <p:sp>
        <p:nvSpPr>
          <p:cNvPr id="20" name="내용 개체 틀 2">
            <a:extLst>
              <a:ext uri="{FF2B5EF4-FFF2-40B4-BE49-F238E27FC236}">
                <a16:creationId xmlns:a16="http://schemas.microsoft.com/office/drawing/2014/main" id="{D856D5BB-AAF1-4110-8432-280B3AA06C19}"/>
              </a:ext>
            </a:extLst>
          </p:cNvPr>
          <p:cNvSpPr>
            <a:spLocks noGrp="1"/>
          </p:cNvSpPr>
          <p:nvPr>
            <p:ph idx="1"/>
          </p:nvPr>
        </p:nvSpPr>
        <p:spPr>
          <a:xfrm>
            <a:off x="838200" y="1825625"/>
            <a:ext cx="10515600" cy="4351338"/>
          </a:xfrm>
        </p:spPr>
        <p:txBody>
          <a:bodyPr>
            <a:normAutofit/>
          </a:bodyPr>
          <a:lstStyle/>
          <a:p>
            <a:r>
              <a:rPr lang="ko-KR" altLang="en-US" sz="2000" dirty="0"/>
              <a:t>공간상의 한 점에서 다른 점으로 움직일 때 팔의 한쪽이 어깨 관절에 달려있기 </a:t>
            </a:r>
            <a:r>
              <a:rPr lang="ko-KR" altLang="en-US" sz="2000" dirty="0" err="1"/>
              <a:t>떄문에</a:t>
            </a:r>
            <a:r>
              <a:rPr lang="ko-KR" altLang="en-US" sz="2000" dirty="0"/>
              <a:t> 곡선을 그리며 움직임</a:t>
            </a:r>
            <a:endParaRPr lang="en-US" altLang="ko-KR" sz="2000" dirty="0"/>
          </a:p>
          <a:p>
            <a:r>
              <a:rPr lang="ko-KR" altLang="en-US" sz="2000" dirty="0"/>
              <a:t>대부분의 움직임은 곡선의 움직이지만 직선의 형태로 움직이고 싶다면 직선 경로 기호를 활용해야 한다</a:t>
            </a:r>
            <a:r>
              <a:rPr lang="en-US" altLang="ko-KR" sz="2000" dirty="0"/>
              <a:t>.</a:t>
            </a:r>
          </a:p>
          <a:p>
            <a:endParaRPr lang="en-US" altLang="ko-KR" sz="2000" dirty="0"/>
          </a:p>
          <a:p>
            <a:r>
              <a:rPr lang="ko-KR" altLang="en-US" sz="2000" dirty="0"/>
              <a:t>직접 경로</a:t>
            </a:r>
            <a:endParaRPr lang="en-US" altLang="ko-KR" sz="2000" dirty="0"/>
          </a:p>
          <a:p>
            <a:pPr lvl="1"/>
            <a:r>
              <a:rPr lang="ko-KR" altLang="en-US" sz="1600" dirty="0"/>
              <a:t>가장 짧은 경로를 의미하는 직선 경로와 다르다</a:t>
            </a:r>
            <a:r>
              <a:rPr lang="en-US" altLang="ko-KR" sz="1600" dirty="0"/>
              <a:t>. </a:t>
            </a:r>
            <a:r>
              <a:rPr lang="ko-KR" altLang="en-US" sz="1600" dirty="0"/>
              <a:t>직접 경로는 자연스러운 경로를 말하며 원호나</a:t>
            </a:r>
            <a:r>
              <a:rPr lang="en-US" altLang="ko-KR" sz="1600" dirty="0"/>
              <a:t>, </a:t>
            </a:r>
            <a:r>
              <a:rPr lang="ko-KR" altLang="en-US" sz="1600" dirty="0"/>
              <a:t>곡선 형태</a:t>
            </a:r>
            <a:endParaRPr lang="en-US" altLang="ko-KR" sz="1600" dirty="0"/>
          </a:p>
          <a:p>
            <a:r>
              <a:rPr lang="ko-KR" altLang="en-US" sz="2000" dirty="0"/>
              <a:t>중심 경로</a:t>
            </a:r>
            <a:endParaRPr lang="en-US" altLang="ko-KR" sz="2000" dirty="0"/>
          </a:p>
          <a:p>
            <a:pPr lvl="1"/>
            <a:r>
              <a:rPr lang="ko-KR" altLang="en-US" sz="1600" dirty="0"/>
              <a:t>공간상의 한 점으로부터 어깨근처를 거쳐 그 맞은편에 있는 공간점으로 움직이면서 그리게 되는 직접 경로를 뜻한다</a:t>
            </a:r>
            <a:r>
              <a:rPr lang="en-US" altLang="ko-KR" sz="1600" dirty="0"/>
              <a:t>.</a:t>
            </a:r>
          </a:p>
        </p:txBody>
      </p:sp>
    </p:spTree>
    <p:extLst>
      <p:ext uri="{BB962C8B-B14F-4D97-AF65-F5344CB8AC3E}">
        <p14:creationId xmlns:p14="http://schemas.microsoft.com/office/powerpoint/2010/main" val="3430384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a:t>
            </a:r>
          </a:p>
        </p:txBody>
      </p:sp>
      <p:sp>
        <p:nvSpPr>
          <p:cNvPr id="20" name="내용 개체 틀 2">
            <a:extLst>
              <a:ext uri="{FF2B5EF4-FFF2-40B4-BE49-F238E27FC236}">
                <a16:creationId xmlns:a16="http://schemas.microsoft.com/office/drawing/2014/main" id="{D856D5BB-AAF1-4110-8432-280B3AA06C19}"/>
              </a:ext>
            </a:extLst>
          </p:cNvPr>
          <p:cNvSpPr>
            <a:spLocks noGrp="1"/>
          </p:cNvSpPr>
          <p:nvPr>
            <p:ph idx="1"/>
          </p:nvPr>
        </p:nvSpPr>
        <p:spPr>
          <a:xfrm>
            <a:off x="838200" y="1825625"/>
            <a:ext cx="10515600" cy="4351338"/>
          </a:xfrm>
        </p:spPr>
        <p:txBody>
          <a:bodyPr>
            <a:normAutofit/>
          </a:bodyPr>
          <a:lstStyle/>
          <a:p>
            <a:r>
              <a:rPr lang="ko-KR" altLang="en-US" sz="2000" dirty="0"/>
              <a:t>두 지점 간의 거리에 대한 판단</a:t>
            </a:r>
            <a:endParaRPr lang="en-US" altLang="ko-KR" sz="2000" dirty="0"/>
          </a:p>
          <a:p>
            <a:pPr lvl="1"/>
            <a:r>
              <a:rPr lang="ko-KR" altLang="en-US" sz="1600" dirty="0"/>
              <a:t>신체 주위의 </a:t>
            </a:r>
            <a:r>
              <a:rPr lang="en-US" altLang="ko-KR" sz="1600" dirty="0"/>
              <a:t>26</a:t>
            </a:r>
            <a:r>
              <a:rPr lang="ko-KR" altLang="en-US" sz="1600" dirty="0"/>
              <a:t>개 주요 방향들</a:t>
            </a:r>
            <a:r>
              <a:rPr lang="en-US" altLang="ko-KR" sz="1600" dirty="0"/>
              <a:t>(</a:t>
            </a:r>
            <a:r>
              <a:rPr lang="ko-KR" altLang="en-US" sz="1600" dirty="0"/>
              <a:t>제자리 제외</a:t>
            </a:r>
            <a:r>
              <a:rPr lang="en-US" altLang="ko-KR" sz="1600" dirty="0"/>
              <a:t>)</a:t>
            </a:r>
            <a:r>
              <a:rPr lang="ko-KR" altLang="en-US" sz="1600" dirty="0"/>
              <a:t>로 이동하는 데 있어서 바로 옆에 위치한 공간점들은 서로에 대한 </a:t>
            </a:r>
            <a:r>
              <a:rPr lang="en-US" altLang="ko-KR" sz="1600" dirty="0"/>
              <a:t>1</a:t>
            </a:r>
            <a:r>
              <a:rPr lang="ko-KR" altLang="en-US" sz="1600" dirty="0" err="1"/>
              <a:t>번거리</a:t>
            </a:r>
            <a:r>
              <a:rPr lang="en-US" altLang="ko-KR" sz="1600" dirty="0"/>
              <a:t>(first degree distance) </a:t>
            </a:r>
            <a:r>
              <a:rPr lang="ko-KR" altLang="en-US" sz="1600" dirty="0"/>
              <a:t>에 있다고 표현한다</a:t>
            </a:r>
            <a:r>
              <a:rPr lang="en-US" altLang="ko-KR" sz="1600" dirty="0"/>
              <a:t>. </a:t>
            </a:r>
          </a:p>
          <a:p>
            <a:pPr lvl="1"/>
            <a:r>
              <a:rPr lang="ko-KR" altLang="en-US" sz="1600" dirty="0"/>
              <a:t>반대 방향을 향해 떨어져 있는 두 공간점들은 </a:t>
            </a:r>
            <a:r>
              <a:rPr lang="en-US" altLang="ko-KR" sz="1600" dirty="0"/>
              <a:t>4</a:t>
            </a:r>
            <a:r>
              <a:rPr lang="ko-KR" altLang="en-US" sz="1600" dirty="0"/>
              <a:t>번 거리</a:t>
            </a:r>
            <a:r>
              <a:rPr lang="en-US" altLang="ko-KR" sz="1600" dirty="0"/>
              <a:t>(fourth degree distance) </a:t>
            </a:r>
            <a:r>
              <a:rPr lang="ko-KR" altLang="en-US" sz="1600" dirty="0"/>
              <a:t>에 있다고 한다</a:t>
            </a:r>
            <a:r>
              <a:rPr lang="en-US" altLang="ko-KR" sz="1600" dirty="0"/>
              <a:t>.</a:t>
            </a:r>
          </a:p>
        </p:txBody>
      </p:sp>
      <p:grpSp>
        <p:nvGrpSpPr>
          <p:cNvPr id="34" name="그룹 33">
            <a:extLst>
              <a:ext uri="{FF2B5EF4-FFF2-40B4-BE49-F238E27FC236}">
                <a16:creationId xmlns:a16="http://schemas.microsoft.com/office/drawing/2014/main" id="{C699D20B-E049-40AE-A21A-192A8DF84034}"/>
              </a:ext>
            </a:extLst>
          </p:cNvPr>
          <p:cNvGrpSpPr/>
          <p:nvPr/>
        </p:nvGrpSpPr>
        <p:grpSpPr>
          <a:xfrm>
            <a:off x="4888343" y="3429000"/>
            <a:ext cx="2415314" cy="2871260"/>
            <a:chOff x="2007289" y="3429000"/>
            <a:chExt cx="2415314" cy="2871260"/>
          </a:xfrm>
        </p:grpSpPr>
        <p:sp>
          <p:nvSpPr>
            <p:cNvPr id="5" name="자유형: 도형 4">
              <a:extLst>
                <a:ext uri="{FF2B5EF4-FFF2-40B4-BE49-F238E27FC236}">
                  <a16:creationId xmlns:a16="http://schemas.microsoft.com/office/drawing/2014/main" id="{9A28BFB5-327E-451B-9513-9038AF73362D}"/>
                </a:ext>
              </a:extLst>
            </p:cNvPr>
            <p:cNvSpPr/>
            <p:nvPr/>
          </p:nvSpPr>
          <p:spPr>
            <a:xfrm>
              <a:off x="2959418" y="3429000"/>
              <a:ext cx="199620"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이등변 삼각형 5">
              <a:extLst>
                <a:ext uri="{FF2B5EF4-FFF2-40B4-BE49-F238E27FC236}">
                  <a16:creationId xmlns:a16="http://schemas.microsoft.com/office/drawing/2014/main" id="{C98E7E86-25D8-47C6-8695-E362C9E62D53}"/>
                </a:ext>
              </a:extLst>
            </p:cNvPr>
            <p:cNvSpPr/>
            <p:nvPr/>
          </p:nvSpPr>
          <p:spPr>
            <a:xfrm rot="5400000">
              <a:off x="4026252" y="4823159"/>
              <a:ext cx="596906" cy="195796"/>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4913F718-995B-4710-9BFD-A15E6940AD1B}"/>
                </a:ext>
              </a:extLst>
            </p:cNvPr>
            <p:cNvSpPr/>
            <p:nvPr/>
          </p:nvSpPr>
          <p:spPr>
            <a:xfrm>
              <a:off x="2511117" y="4025908"/>
              <a:ext cx="198855"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5FB770A-AFDB-4408-A358-1AA0086D89C3}"/>
                </a:ext>
              </a:extLst>
            </p:cNvPr>
            <p:cNvSpPr/>
            <p:nvPr/>
          </p:nvSpPr>
          <p:spPr>
            <a:xfrm>
              <a:off x="3115136" y="4606135"/>
              <a:ext cx="199620" cy="5969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a:extLst>
                <a:ext uri="{FF2B5EF4-FFF2-40B4-BE49-F238E27FC236}">
                  <a16:creationId xmlns:a16="http://schemas.microsoft.com/office/drawing/2014/main" id="{03900610-33EA-4952-A24A-38CE24C7F84A}"/>
                </a:ext>
              </a:extLst>
            </p:cNvPr>
            <p:cNvSpPr/>
            <p:nvPr/>
          </p:nvSpPr>
          <p:spPr>
            <a:xfrm rot="16200000">
              <a:off x="1806734" y="4823159"/>
              <a:ext cx="596906" cy="195796"/>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98A8174E-9B05-44F2-9233-6109A0774E80}"/>
                </a:ext>
              </a:extLst>
            </p:cNvPr>
            <p:cNvSpPr/>
            <p:nvPr/>
          </p:nvSpPr>
          <p:spPr>
            <a:xfrm flipH="1">
              <a:off x="3280772" y="3429000"/>
              <a:ext cx="195796"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C23C394C-CEAE-4A95-8963-4FEF3747BDF0}"/>
                </a:ext>
              </a:extLst>
            </p:cNvPr>
            <p:cNvSpPr/>
            <p:nvPr/>
          </p:nvSpPr>
          <p:spPr>
            <a:xfrm flipH="1">
              <a:off x="3719921" y="4025908"/>
              <a:ext cx="199620"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자유형: 도형 11">
              <a:extLst>
                <a:ext uri="{FF2B5EF4-FFF2-40B4-BE49-F238E27FC236}">
                  <a16:creationId xmlns:a16="http://schemas.microsoft.com/office/drawing/2014/main" id="{2F255CD8-059F-4A14-80B5-88981D50C4BF}"/>
                </a:ext>
              </a:extLst>
            </p:cNvPr>
            <p:cNvSpPr/>
            <p:nvPr/>
          </p:nvSpPr>
          <p:spPr>
            <a:xfrm rot="10800000">
              <a:off x="3276947" y="5703352"/>
              <a:ext cx="199620"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도형 12">
              <a:extLst>
                <a:ext uri="{FF2B5EF4-FFF2-40B4-BE49-F238E27FC236}">
                  <a16:creationId xmlns:a16="http://schemas.microsoft.com/office/drawing/2014/main" id="{4F05E9D9-0E65-46FA-8DB0-CC51A9045DD6}"/>
                </a:ext>
              </a:extLst>
            </p:cNvPr>
            <p:cNvSpPr/>
            <p:nvPr/>
          </p:nvSpPr>
          <p:spPr>
            <a:xfrm rot="10800000">
              <a:off x="3719921" y="5233992"/>
              <a:ext cx="198855"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A29EB989-00F3-4F54-A252-5AED5EDF0FBB}"/>
                </a:ext>
              </a:extLst>
            </p:cNvPr>
            <p:cNvSpPr/>
            <p:nvPr/>
          </p:nvSpPr>
          <p:spPr>
            <a:xfrm rot="10800000" flipH="1">
              <a:off x="2959418" y="5703352"/>
              <a:ext cx="195796" cy="59690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C0C7C453-01F3-41BE-85A5-52B8310C01EC}"/>
                </a:ext>
              </a:extLst>
            </p:cNvPr>
            <p:cNvSpPr/>
            <p:nvPr/>
          </p:nvSpPr>
          <p:spPr>
            <a:xfrm rot="10800000" flipH="1">
              <a:off x="2518878" y="5233992"/>
              <a:ext cx="199620" cy="592656"/>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80FAFBE6-8049-4DE3-A6A7-110F631C6B24}"/>
                </a:ext>
              </a:extLst>
            </p:cNvPr>
            <p:cNvCxnSpPr>
              <a:cxnSpLocks/>
            </p:cNvCxnSpPr>
            <p:nvPr/>
          </p:nvCxnSpPr>
          <p:spPr>
            <a:xfrm>
              <a:off x="3585060" y="4025908"/>
              <a:ext cx="234288"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BD7D86C2-ED1E-405F-98EF-250D32C21F6B}"/>
                </a:ext>
              </a:extLst>
            </p:cNvPr>
            <p:cNvCxnSpPr>
              <a:cxnSpLocks/>
            </p:cNvCxnSpPr>
            <p:nvPr/>
          </p:nvCxnSpPr>
          <p:spPr>
            <a:xfrm>
              <a:off x="3476568" y="4160845"/>
              <a:ext cx="686326" cy="82679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B5881B1-4CC0-4043-8EAF-B890E64F7B2D}"/>
                </a:ext>
              </a:extLst>
            </p:cNvPr>
            <p:cNvCxnSpPr/>
            <p:nvPr/>
          </p:nvCxnSpPr>
          <p:spPr>
            <a:xfrm>
              <a:off x="3427618" y="4219642"/>
              <a:ext cx="265136" cy="77298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987ACBC-8AAF-43CE-B2FD-35280B5B7915}"/>
                </a:ext>
              </a:extLst>
            </p:cNvPr>
            <p:cNvCxnSpPr/>
            <p:nvPr/>
          </p:nvCxnSpPr>
          <p:spPr>
            <a:xfrm>
              <a:off x="3372174" y="4234079"/>
              <a:ext cx="0" cy="129624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B296BBE-6136-44B0-A2BB-5543E664641E}"/>
                </a:ext>
              </a:extLst>
            </p:cNvPr>
            <p:cNvCxnSpPr/>
            <p:nvPr/>
          </p:nvCxnSpPr>
          <p:spPr>
            <a:xfrm>
              <a:off x="3057316" y="4160845"/>
              <a:ext cx="0" cy="1369475"/>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D128186-700F-42AE-9DA9-A77E6E8200B8}"/>
                </a:ext>
              </a:extLst>
            </p:cNvPr>
            <p:cNvCxnSpPr/>
            <p:nvPr/>
          </p:nvCxnSpPr>
          <p:spPr>
            <a:xfrm flipH="1">
              <a:off x="2618687" y="4160845"/>
              <a:ext cx="438629" cy="943170"/>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97C3471-EBD8-45D7-A4AF-22E897FC23CF}"/>
                </a:ext>
              </a:extLst>
            </p:cNvPr>
            <p:cNvCxnSpPr/>
            <p:nvPr/>
          </p:nvCxnSpPr>
          <p:spPr>
            <a:xfrm flipH="1">
              <a:off x="2356846" y="4160845"/>
              <a:ext cx="700470" cy="630751"/>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55BB0A9-1430-4FD9-9222-FBBC092C7624}"/>
                </a:ext>
              </a:extLst>
            </p:cNvPr>
            <p:cNvCxnSpPr/>
            <p:nvPr/>
          </p:nvCxnSpPr>
          <p:spPr>
            <a:xfrm flipH="1">
              <a:off x="2795031" y="4155885"/>
              <a:ext cx="240493" cy="78194"/>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3686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직접경로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020067" y="1858172"/>
            <a:ext cx="700458" cy="1570828"/>
            <a:chOff x="1199803" y="2957320"/>
            <a:chExt cx="1429792" cy="3335415"/>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2957320"/>
              <a:ext cx="1429792" cy="1758536"/>
              <a:chOff x="1199803" y="2957320"/>
              <a:chExt cx="1429792" cy="1758536"/>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자유형: 도형 40">
            <a:extLst>
              <a:ext uri="{FF2B5EF4-FFF2-40B4-BE49-F238E27FC236}">
                <a16:creationId xmlns:a16="http://schemas.microsoft.com/office/drawing/2014/main" id="{79508152-983F-4F26-9DF3-FA2869B1E940}"/>
              </a:ext>
            </a:extLst>
          </p:cNvPr>
          <p:cNvSpPr/>
          <p:nvPr/>
        </p:nvSpPr>
        <p:spPr>
          <a:xfrm flipH="1">
            <a:off x="1963878" y="2720400"/>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1">
            <a:extLst>
              <a:ext uri="{FF2B5EF4-FFF2-40B4-BE49-F238E27FC236}">
                <a16:creationId xmlns:a16="http://schemas.microsoft.com/office/drawing/2014/main" id="{D6A00E1A-BBC0-4E40-B951-3530292E96F8}"/>
              </a:ext>
            </a:extLst>
          </p:cNvPr>
          <p:cNvSpPr/>
          <p:nvPr/>
        </p:nvSpPr>
        <p:spPr>
          <a:xfrm flipH="1">
            <a:off x="1947698" y="1891561"/>
            <a:ext cx="104391" cy="708600"/>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35428527-85EB-4642-91D8-4FA19305DFFB}"/>
              </a:ext>
            </a:extLst>
          </p:cNvPr>
          <p:cNvGrpSpPr/>
          <p:nvPr/>
        </p:nvGrpSpPr>
        <p:grpSpPr>
          <a:xfrm>
            <a:off x="6676797" y="1814747"/>
            <a:ext cx="700458" cy="1570828"/>
            <a:chOff x="1199803" y="2957320"/>
            <a:chExt cx="1429792" cy="3335415"/>
          </a:xfrm>
        </p:grpSpPr>
        <p:grpSp>
          <p:nvGrpSpPr>
            <p:cNvPr id="44" name="그룹 43">
              <a:extLst>
                <a:ext uri="{FF2B5EF4-FFF2-40B4-BE49-F238E27FC236}">
                  <a16:creationId xmlns:a16="http://schemas.microsoft.com/office/drawing/2014/main" id="{21B426C2-705D-4402-B8C1-E20460547DBD}"/>
                </a:ext>
              </a:extLst>
            </p:cNvPr>
            <p:cNvGrpSpPr/>
            <p:nvPr/>
          </p:nvGrpSpPr>
          <p:grpSpPr>
            <a:xfrm>
              <a:off x="1199803" y="4715857"/>
              <a:ext cx="1429790" cy="1576878"/>
              <a:chOff x="1199803" y="1832956"/>
              <a:chExt cx="1429790" cy="2882900"/>
            </a:xfrm>
          </p:grpSpPr>
          <p:sp>
            <p:nvSpPr>
              <p:cNvPr id="49" name="직사각형 48">
                <a:extLst>
                  <a:ext uri="{FF2B5EF4-FFF2-40B4-BE49-F238E27FC236}">
                    <a16:creationId xmlns:a16="http://schemas.microsoft.com/office/drawing/2014/main" id="{8C5BAB61-4376-4A07-9D25-09A250130F8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1C3BFF6-E732-4E2C-AA10-DE7A1A7B766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C9D43612-0981-4C78-BEE7-61F39E0DD41F}"/>
                </a:ext>
              </a:extLst>
            </p:cNvPr>
            <p:cNvGrpSpPr/>
            <p:nvPr/>
          </p:nvGrpSpPr>
          <p:grpSpPr>
            <a:xfrm>
              <a:off x="1199803" y="2957320"/>
              <a:ext cx="1429792" cy="1758536"/>
              <a:chOff x="1199803" y="2957320"/>
              <a:chExt cx="1429792" cy="1758536"/>
            </a:xfrm>
          </p:grpSpPr>
          <p:sp>
            <p:nvSpPr>
              <p:cNvPr id="47" name="직사각형 46">
                <a:extLst>
                  <a:ext uri="{FF2B5EF4-FFF2-40B4-BE49-F238E27FC236}">
                    <a16:creationId xmlns:a16="http://schemas.microsoft.com/office/drawing/2014/main" id="{F2F35E02-7763-4887-9A23-FFAAC07D58A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AA58119D-1C21-48AA-A908-CB9A87F3668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8965ECB8-7FBB-4BBA-9965-1475AC70F7A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7620608" y="267697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52D5A65B-FBCD-4B76-A303-1109386E76BB}"/>
              </a:ext>
            </a:extLst>
          </p:cNvPr>
          <p:cNvGrpSpPr/>
          <p:nvPr/>
        </p:nvGrpSpPr>
        <p:grpSpPr>
          <a:xfrm>
            <a:off x="1020067" y="4385287"/>
            <a:ext cx="700458" cy="1570828"/>
            <a:chOff x="1199803" y="2957320"/>
            <a:chExt cx="1429792" cy="3335415"/>
          </a:xfrm>
        </p:grpSpPr>
        <p:grpSp>
          <p:nvGrpSpPr>
            <p:cNvPr id="54" name="그룹 53">
              <a:extLst>
                <a:ext uri="{FF2B5EF4-FFF2-40B4-BE49-F238E27FC236}">
                  <a16:creationId xmlns:a16="http://schemas.microsoft.com/office/drawing/2014/main" id="{2BBC176B-9B03-4DB5-9B7D-9A4C16F543E2}"/>
                </a:ext>
              </a:extLst>
            </p:cNvPr>
            <p:cNvGrpSpPr/>
            <p:nvPr/>
          </p:nvGrpSpPr>
          <p:grpSpPr>
            <a:xfrm>
              <a:off x="1199803" y="4715857"/>
              <a:ext cx="1429790" cy="1576878"/>
              <a:chOff x="1199803" y="1832956"/>
              <a:chExt cx="1429790" cy="2882900"/>
            </a:xfrm>
          </p:grpSpPr>
          <p:sp>
            <p:nvSpPr>
              <p:cNvPr id="59" name="직사각형 58">
                <a:extLst>
                  <a:ext uri="{FF2B5EF4-FFF2-40B4-BE49-F238E27FC236}">
                    <a16:creationId xmlns:a16="http://schemas.microsoft.com/office/drawing/2014/main" id="{5B763774-8417-4402-A8C3-52A83BF42B4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A255D4F5-216B-4287-A1F7-1BAB6D8E17F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5" name="그룹 54">
              <a:extLst>
                <a:ext uri="{FF2B5EF4-FFF2-40B4-BE49-F238E27FC236}">
                  <a16:creationId xmlns:a16="http://schemas.microsoft.com/office/drawing/2014/main" id="{CDCB49F8-F70A-4A42-9B7C-044A47B4213C}"/>
                </a:ext>
              </a:extLst>
            </p:cNvPr>
            <p:cNvGrpSpPr/>
            <p:nvPr/>
          </p:nvGrpSpPr>
          <p:grpSpPr>
            <a:xfrm>
              <a:off x="1199803" y="2957320"/>
              <a:ext cx="1429792" cy="1758536"/>
              <a:chOff x="1199803" y="2957320"/>
              <a:chExt cx="1429792" cy="1758536"/>
            </a:xfrm>
          </p:grpSpPr>
          <p:sp>
            <p:nvSpPr>
              <p:cNvPr id="57" name="직사각형 56">
                <a:extLst>
                  <a:ext uri="{FF2B5EF4-FFF2-40B4-BE49-F238E27FC236}">
                    <a16:creationId xmlns:a16="http://schemas.microsoft.com/office/drawing/2014/main" id="{51886673-8CDB-4F9A-8038-1C19662120E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직사각형 57">
                <a:extLst>
                  <a:ext uri="{FF2B5EF4-FFF2-40B4-BE49-F238E27FC236}">
                    <a16:creationId xmlns:a16="http://schemas.microsoft.com/office/drawing/2014/main" id="{424261BF-BF76-4B5F-85C8-53BD0EF387E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6" name="직선 연결선 55">
              <a:extLst>
                <a:ext uri="{FF2B5EF4-FFF2-40B4-BE49-F238E27FC236}">
                  <a16:creationId xmlns:a16="http://schemas.microsoft.com/office/drawing/2014/main" id="{4A407E7A-76B5-429E-AB7F-CE018E2D1B00}"/>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자유형: 도형 60">
            <a:extLst>
              <a:ext uri="{FF2B5EF4-FFF2-40B4-BE49-F238E27FC236}">
                <a16:creationId xmlns:a16="http://schemas.microsoft.com/office/drawing/2014/main" id="{5A3C9E84-61B7-42C6-980F-9F46399BBDC6}"/>
              </a:ext>
            </a:extLst>
          </p:cNvPr>
          <p:cNvSpPr/>
          <p:nvPr/>
        </p:nvSpPr>
        <p:spPr>
          <a:xfrm flipH="1">
            <a:off x="1963878" y="52475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3" name="그룹 62">
            <a:extLst>
              <a:ext uri="{FF2B5EF4-FFF2-40B4-BE49-F238E27FC236}">
                <a16:creationId xmlns:a16="http://schemas.microsoft.com/office/drawing/2014/main" id="{483A4B89-CE4A-4B1B-AA31-0DABE638AB28}"/>
              </a:ext>
            </a:extLst>
          </p:cNvPr>
          <p:cNvGrpSpPr/>
          <p:nvPr/>
        </p:nvGrpSpPr>
        <p:grpSpPr>
          <a:xfrm>
            <a:off x="8929986" y="4418676"/>
            <a:ext cx="700458" cy="1570828"/>
            <a:chOff x="1199803" y="2957320"/>
            <a:chExt cx="1429792" cy="3335415"/>
          </a:xfrm>
        </p:grpSpPr>
        <p:grpSp>
          <p:nvGrpSpPr>
            <p:cNvPr id="64" name="그룹 63">
              <a:extLst>
                <a:ext uri="{FF2B5EF4-FFF2-40B4-BE49-F238E27FC236}">
                  <a16:creationId xmlns:a16="http://schemas.microsoft.com/office/drawing/2014/main" id="{7029D0C9-903E-4B7A-B4AF-A656D9D84CFF}"/>
                </a:ext>
              </a:extLst>
            </p:cNvPr>
            <p:cNvGrpSpPr/>
            <p:nvPr/>
          </p:nvGrpSpPr>
          <p:grpSpPr>
            <a:xfrm>
              <a:off x="1199803" y="4715857"/>
              <a:ext cx="1429790" cy="1576878"/>
              <a:chOff x="1199803" y="1832956"/>
              <a:chExt cx="1429790" cy="2882900"/>
            </a:xfrm>
          </p:grpSpPr>
          <p:sp>
            <p:nvSpPr>
              <p:cNvPr id="69" name="직사각형 68">
                <a:extLst>
                  <a:ext uri="{FF2B5EF4-FFF2-40B4-BE49-F238E27FC236}">
                    <a16:creationId xmlns:a16="http://schemas.microsoft.com/office/drawing/2014/main" id="{77C68154-8F11-4028-9E95-F5FB383C9E7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8CD0D196-2BC7-49A3-B4AE-91E64833E8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5" name="그룹 64">
              <a:extLst>
                <a:ext uri="{FF2B5EF4-FFF2-40B4-BE49-F238E27FC236}">
                  <a16:creationId xmlns:a16="http://schemas.microsoft.com/office/drawing/2014/main" id="{D4E8592A-3658-4A4D-84F5-019E73D018C0}"/>
                </a:ext>
              </a:extLst>
            </p:cNvPr>
            <p:cNvGrpSpPr/>
            <p:nvPr/>
          </p:nvGrpSpPr>
          <p:grpSpPr>
            <a:xfrm>
              <a:off x="1199803" y="2957320"/>
              <a:ext cx="1429792" cy="1758536"/>
              <a:chOff x="1199803" y="2957320"/>
              <a:chExt cx="1429792" cy="1758536"/>
            </a:xfrm>
          </p:grpSpPr>
          <p:sp>
            <p:nvSpPr>
              <p:cNvPr id="67" name="직사각형 66">
                <a:extLst>
                  <a:ext uri="{FF2B5EF4-FFF2-40B4-BE49-F238E27FC236}">
                    <a16:creationId xmlns:a16="http://schemas.microsoft.com/office/drawing/2014/main" id="{7962A4DB-4D54-40DB-960D-81DDD78AB534}"/>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53B24F41-5059-4D36-9693-CA8E381CA6A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6" name="직선 연결선 65">
              <a:extLst>
                <a:ext uri="{FF2B5EF4-FFF2-40B4-BE49-F238E27FC236}">
                  <a16:creationId xmlns:a16="http://schemas.microsoft.com/office/drawing/2014/main" id="{C5858A76-F3E4-437C-9736-51D2886AAD0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자유형: 도형 70">
            <a:extLst>
              <a:ext uri="{FF2B5EF4-FFF2-40B4-BE49-F238E27FC236}">
                <a16:creationId xmlns:a16="http://schemas.microsoft.com/office/drawing/2014/main" id="{E72CBAFC-739F-4D06-8B3A-D472CA7EBCAE}"/>
              </a:ext>
            </a:extLst>
          </p:cNvPr>
          <p:cNvSpPr/>
          <p:nvPr/>
        </p:nvSpPr>
        <p:spPr>
          <a:xfrm flipH="1">
            <a:off x="9873797" y="5280904"/>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이등변 삼각형 72">
            <a:extLst>
              <a:ext uri="{FF2B5EF4-FFF2-40B4-BE49-F238E27FC236}">
                <a16:creationId xmlns:a16="http://schemas.microsoft.com/office/drawing/2014/main" id="{159C3D78-49D4-4C66-9E9E-17FE58A565DE}"/>
              </a:ext>
            </a:extLst>
          </p:cNvPr>
          <p:cNvSpPr/>
          <p:nvPr/>
        </p:nvSpPr>
        <p:spPr>
          <a:xfrm rot="5400000">
            <a:off x="7334830" y="215186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E2691073-06D1-4527-AA1D-4798D3BBFCF5}"/>
              </a:ext>
            </a:extLst>
          </p:cNvPr>
          <p:cNvSpPr/>
          <p:nvPr/>
        </p:nvSpPr>
        <p:spPr>
          <a:xfrm rot="10800000">
            <a:off x="1938368" y="4418676"/>
            <a:ext cx="104390" cy="708600"/>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DFC4C29-97F3-4B08-AB21-72ECFD0D1D97}"/>
              </a:ext>
            </a:extLst>
          </p:cNvPr>
          <p:cNvSpPr/>
          <p:nvPr/>
        </p:nvSpPr>
        <p:spPr>
          <a:xfrm rot="10800000">
            <a:off x="9878378" y="4418676"/>
            <a:ext cx="99810" cy="805196"/>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4F48D487-14A7-412F-996F-1FB6F393F2C5}"/>
              </a:ext>
            </a:extLst>
          </p:cNvPr>
          <p:cNvSpPr txBox="1"/>
          <p:nvPr/>
        </p:nvSpPr>
        <p:spPr>
          <a:xfrm>
            <a:off x="1178388" y="3508565"/>
            <a:ext cx="542136" cy="369332"/>
          </a:xfrm>
          <a:prstGeom prst="rect">
            <a:avLst/>
          </a:prstGeom>
          <a:noFill/>
        </p:spPr>
        <p:txBody>
          <a:bodyPr wrap="none" rtlCol="0">
            <a:spAutoFit/>
          </a:bodyPr>
          <a:lstStyle/>
          <a:p>
            <a:r>
              <a:rPr lang="en-US" altLang="ko-KR" dirty="0"/>
              <a:t>1</a:t>
            </a:r>
            <a:r>
              <a:rPr lang="ko-KR" altLang="en-US" dirty="0"/>
              <a:t>도</a:t>
            </a:r>
          </a:p>
        </p:txBody>
      </p:sp>
      <p:sp>
        <p:nvSpPr>
          <p:cNvPr id="78" name="TextBox 77">
            <a:extLst>
              <a:ext uri="{FF2B5EF4-FFF2-40B4-BE49-F238E27FC236}">
                <a16:creationId xmlns:a16="http://schemas.microsoft.com/office/drawing/2014/main" id="{2FB48506-CE22-473D-B6A4-F78940DA4489}"/>
              </a:ext>
            </a:extLst>
          </p:cNvPr>
          <p:cNvSpPr txBox="1"/>
          <p:nvPr/>
        </p:nvSpPr>
        <p:spPr>
          <a:xfrm>
            <a:off x="6801110" y="3465140"/>
            <a:ext cx="542136" cy="369332"/>
          </a:xfrm>
          <a:prstGeom prst="rect">
            <a:avLst/>
          </a:prstGeom>
          <a:noFill/>
        </p:spPr>
        <p:txBody>
          <a:bodyPr wrap="none" rtlCol="0">
            <a:spAutoFit/>
          </a:bodyPr>
          <a:lstStyle/>
          <a:p>
            <a:r>
              <a:rPr lang="en-US" altLang="ko-KR" dirty="0"/>
              <a:t>2</a:t>
            </a:r>
            <a:r>
              <a:rPr lang="ko-KR" altLang="en-US" dirty="0"/>
              <a:t>도</a:t>
            </a:r>
          </a:p>
        </p:txBody>
      </p:sp>
      <p:sp>
        <p:nvSpPr>
          <p:cNvPr id="79" name="TextBox 78">
            <a:extLst>
              <a:ext uri="{FF2B5EF4-FFF2-40B4-BE49-F238E27FC236}">
                <a16:creationId xmlns:a16="http://schemas.microsoft.com/office/drawing/2014/main" id="{4E61EBBC-252B-4D46-B0D2-61BB6163CB67}"/>
              </a:ext>
            </a:extLst>
          </p:cNvPr>
          <p:cNvSpPr txBox="1"/>
          <p:nvPr/>
        </p:nvSpPr>
        <p:spPr>
          <a:xfrm>
            <a:off x="1195181" y="6035680"/>
            <a:ext cx="542136" cy="369332"/>
          </a:xfrm>
          <a:prstGeom prst="rect">
            <a:avLst/>
          </a:prstGeom>
          <a:noFill/>
        </p:spPr>
        <p:txBody>
          <a:bodyPr wrap="none" rtlCol="0">
            <a:spAutoFit/>
          </a:bodyPr>
          <a:lstStyle/>
          <a:p>
            <a:r>
              <a:rPr lang="en-US" altLang="ko-KR" dirty="0"/>
              <a:t>3</a:t>
            </a:r>
            <a:r>
              <a:rPr lang="ko-KR" altLang="en-US" dirty="0"/>
              <a:t>도</a:t>
            </a:r>
          </a:p>
        </p:txBody>
      </p:sp>
      <p:sp>
        <p:nvSpPr>
          <p:cNvPr id="80" name="TextBox 79">
            <a:extLst>
              <a:ext uri="{FF2B5EF4-FFF2-40B4-BE49-F238E27FC236}">
                <a16:creationId xmlns:a16="http://schemas.microsoft.com/office/drawing/2014/main" id="{F9A93DD1-2E03-4555-9E12-F1B45E42845B}"/>
              </a:ext>
            </a:extLst>
          </p:cNvPr>
          <p:cNvSpPr txBox="1"/>
          <p:nvPr/>
        </p:nvSpPr>
        <p:spPr>
          <a:xfrm>
            <a:off x="9037449" y="6069069"/>
            <a:ext cx="542136" cy="369332"/>
          </a:xfrm>
          <a:prstGeom prst="rect">
            <a:avLst/>
          </a:prstGeom>
          <a:noFill/>
        </p:spPr>
        <p:txBody>
          <a:bodyPr wrap="none" rtlCol="0">
            <a:spAutoFit/>
          </a:bodyPr>
          <a:lstStyle/>
          <a:p>
            <a:r>
              <a:rPr lang="en-US" altLang="ko-KR" dirty="0"/>
              <a:t>4</a:t>
            </a:r>
            <a:r>
              <a:rPr lang="ko-KR" altLang="en-US" dirty="0"/>
              <a:t>도</a:t>
            </a:r>
          </a:p>
        </p:txBody>
      </p:sp>
      <p:sp>
        <p:nvSpPr>
          <p:cNvPr id="3" name="타원 2">
            <a:extLst>
              <a:ext uri="{FF2B5EF4-FFF2-40B4-BE49-F238E27FC236}">
                <a16:creationId xmlns:a16="http://schemas.microsoft.com/office/drawing/2014/main" id="{82A80B15-D519-4657-B847-3BF23000D3F9}"/>
              </a:ext>
            </a:extLst>
          </p:cNvPr>
          <p:cNvSpPr/>
          <p:nvPr/>
        </p:nvSpPr>
        <p:spPr>
          <a:xfrm>
            <a:off x="2382467"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891C3DA0-E886-462F-99B3-464F0A4D8C4F}"/>
              </a:ext>
            </a:extLst>
          </p:cNvPr>
          <p:cNvSpPr/>
          <p:nvPr/>
        </p:nvSpPr>
        <p:spPr>
          <a:xfrm rot="2700000">
            <a:off x="3073467" y="23662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8E61FA0-8933-4E84-A04A-85D2587533CD}"/>
              </a:ext>
            </a:extLst>
          </p:cNvPr>
          <p:cNvSpPr/>
          <p:nvPr/>
        </p:nvSpPr>
        <p:spPr>
          <a:xfrm>
            <a:off x="2763241"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121A00B2-0881-41F7-8945-1C2239747923}"/>
              </a:ext>
            </a:extLst>
          </p:cNvPr>
          <p:cNvSpPr/>
          <p:nvPr/>
        </p:nvSpPr>
        <p:spPr>
          <a:xfrm>
            <a:off x="8184460"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8A80CCC5-5975-4C24-A4F6-80DED5106D84}"/>
              </a:ext>
            </a:extLst>
          </p:cNvPr>
          <p:cNvSpPr/>
          <p:nvPr/>
        </p:nvSpPr>
        <p:spPr>
          <a:xfrm rot="5400000">
            <a:off x="9006496" y="26798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54B088F8-9FC8-4369-8E84-070554AF3986}"/>
              </a:ext>
            </a:extLst>
          </p:cNvPr>
          <p:cNvSpPr/>
          <p:nvPr/>
        </p:nvSpPr>
        <p:spPr>
          <a:xfrm>
            <a:off x="8565234"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55CA0762-6CC4-4D78-B4CA-DA0B216CB3CA}"/>
              </a:ext>
            </a:extLst>
          </p:cNvPr>
          <p:cNvSpPr/>
          <p:nvPr/>
        </p:nvSpPr>
        <p:spPr>
          <a:xfrm>
            <a:off x="2453264"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E9A9BC8A-D835-4196-926E-B00966D077FB}"/>
              </a:ext>
            </a:extLst>
          </p:cNvPr>
          <p:cNvSpPr/>
          <p:nvPr/>
        </p:nvSpPr>
        <p:spPr>
          <a:xfrm rot="8100000">
            <a:off x="3150670" y="5547023"/>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a16="http://schemas.microsoft.com/office/drawing/2014/main" id="{CE928F0C-685C-4281-9939-CB999B942864}"/>
              </a:ext>
            </a:extLst>
          </p:cNvPr>
          <p:cNvSpPr/>
          <p:nvPr/>
        </p:nvSpPr>
        <p:spPr>
          <a:xfrm>
            <a:off x="10174125" y="2991179"/>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44289E77-0E74-4D3E-B305-47092345C88F}"/>
              </a:ext>
            </a:extLst>
          </p:cNvPr>
          <p:cNvSpPr/>
          <p:nvPr/>
        </p:nvSpPr>
        <p:spPr>
          <a:xfrm rot="5400000">
            <a:off x="10996161" y="2679868"/>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10BBE463-8682-479D-9884-81995487A3A2}"/>
              </a:ext>
            </a:extLst>
          </p:cNvPr>
          <p:cNvSpPr/>
          <p:nvPr/>
        </p:nvSpPr>
        <p:spPr>
          <a:xfrm>
            <a:off x="10554899" y="2272267"/>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원호 21">
            <a:extLst>
              <a:ext uri="{FF2B5EF4-FFF2-40B4-BE49-F238E27FC236}">
                <a16:creationId xmlns:a16="http://schemas.microsoft.com/office/drawing/2014/main" id="{2361D59E-52B2-4333-8FEE-3C389F24FA3B}"/>
              </a:ext>
            </a:extLst>
          </p:cNvPr>
          <p:cNvSpPr/>
          <p:nvPr/>
        </p:nvSpPr>
        <p:spPr>
          <a:xfrm>
            <a:off x="8186982" y="2280026"/>
            <a:ext cx="1328526" cy="146846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5" name="직선 화살표 연결선 94">
            <a:extLst>
              <a:ext uri="{FF2B5EF4-FFF2-40B4-BE49-F238E27FC236}">
                <a16:creationId xmlns:a16="http://schemas.microsoft.com/office/drawing/2014/main" id="{F165086D-8E31-47C3-995D-BA4816FD15A9}"/>
              </a:ext>
            </a:extLst>
          </p:cNvPr>
          <p:cNvCxnSpPr/>
          <p:nvPr/>
        </p:nvCxnSpPr>
        <p:spPr>
          <a:xfrm>
            <a:off x="10764982" y="2280026"/>
            <a:ext cx="768606" cy="711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원호 95">
            <a:extLst>
              <a:ext uri="{FF2B5EF4-FFF2-40B4-BE49-F238E27FC236}">
                <a16:creationId xmlns:a16="http://schemas.microsoft.com/office/drawing/2014/main" id="{9B7E07F3-6B9A-40F3-96A3-6BF10285AB3E}"/>
              </a:ext>
            </a:extLst>
          </p:cNvPr>
          <p:cNvSpPr/>
          <p:nvPr/>
        </p:nvSpPr>
        <p:spPr>
          <a:xfrm>
            <a:off x="2817964" y="2256597"/>
            <a:ext cx="461983" cy="40633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0" name="자유형: 도형 99">
            <a:extLst>
              <a:ext uri="{FF2B5EF4-FFF2-40B4-BE49-F238E27FC236}">
                <a16:creationId xmlns:a16="http://schemas.microsoft.com/office/drawing/2014/main" id="{DF5A48C9-FC77-48C6-8332-EFCEB1016E9F}"/>
              </a:ext>
            </a:extLst>
          </p:cNvPr>
          <p:cNvSpPr/>
          <p:nvPr/>
        </p:nvSpPr>
        <p:spPr>
          <a:xfrm>
            <a:off x="2854520" y="5281262"/>
            <a:ext cx="534807" cy="524089"/>
          </a:xfrm>
          <a:custGeom>
            <a:avLst/>
            <a:gdLst>
              <a:gd name="connsiteX0" fmla="*/ 396354 w 534807"/>
              <a:gd name="connsiteY0" fmla="*/ 0 h 524089"/>
              <a:gd name="connsiteX1" fmla="*/ 534807 w 534807"/>
              <a:gd name="connsiteY1" fmla="*/ 0 h 524089"/>
              <a:gd name="connsiteX2" fmla="*/ 534807 w 534807"/>
              <a:gd name="connsiteY2" fmla="*/ 524089 h 524089"/>
              <a:gd name="connsiteX3" fmla="*/ 396354 w 534807"/>
              <a:gd name="connsiteY3" fmla="*/ 524089 h 524089"/>
              <a:gd name="connsiteX4" fmla="*/ 396354 w 534807"/>
              <a:gd name="connsiteY4" fmla="*/ 521021 h 524089"/>
              <a:gd name="connsiteX5" fmla="*/ 0 w 534807"/>
              <a:gd name="connsiteY5" fmla="*/ 521021 h 524089"/>
              <a:gd name="connsiteX6" fmla="*/ 0 w 534807"/>
              <a:gd name="connsiteY6" fmla="*/ 382568 h 524089"/>
              <a:gd name="connsiteX7" fmla="*/ 396354 w 534807"/>
              <a:gd name="connsiteY7" fmla="*/ 382568 h 52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07" h="524089">
                <a:moveTo>
                  <a:pt x="396354" y="0"/>
                </a:moveTo>
                <a:lnTo>
                  <a:pt x="534807" y="0"/>
                </a:lnTo>
                <a:lnTo>
                  <a:pt x="534807" y="524089"/>
                </a:lnTo>
                <a:lnTo>
                  <a:pt x="396354" y="524089"/>
                </a:lnTo>
                <a:lnTo>
                  <a:pt x="396354" y="521021"/>
                </a:lnTo>
                <a:lnTo>
                  <a:pt x="0" y="521021"/>
                </a:lnTo>
                <a:lnTo>
                  <a:pt x="0" y="382568"/>
                </a:lnTo>
                <a:lnTo>
                  <a:pt x="396354" y="382568"/>
                </a:lnTo>
                <a:close/>
              </a:path>
            </a:pathLst>
          </a:cu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0674712C-6332-48B6-91E3-BA0A96A995A6}"/>
              </a:ext>
            </a:extLst>
          </p:cNvPr>
          <p:cNvSpPr/>
          <p:nvPr/>
        </p:nvSpPr>
        <p:spPr>
          <a:xfrm>
            <a:off x="2834038"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E3B705CD-1FA7-4E06-84B0-69A15A1AC4E5}"/>
              </a:ext>
            </a:extLst>
          </p:cNvPr>
          <p:cNvSpPr/>
          <p:nvPr/>
        </p:nvSpPr>
        <p:spPr>
          <a:xfrm>
            <a:off x="2549137" y="4865884"/>
            <a:ext cx="1080886" cy="260711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40" name="그룹 139">
            <a:extLst>
              <a:ext uri="{FF2B5EF4-FFF2-40B4-BE49-F238E27FC236}">
                <a16:creationId xmlns:a16="http://schemas.microsoft.com/office/drawing/2014/main" id="{3ABB277F-3C4D-4009-8BC0-56011BDC3128}"/>
              </a:ext>
            </a:extLst>
          </p:cNvPr>
          <p:cNvGrpSpPr/>
          <p:nvPr/>
        </p:nvGrpSpPr>
        <p:grpSpPr>
          <a:xfrm>
            <a:off x="6437356" y="4456988"/>
            <a:ext cx="1637088" cy="1626984"/>
            <a:chOff x="3786448" y="4865884"/>
            <a:chExt cx="1637088" cy="1626984"/>
          </a:xfrm>
        </p:grpSpPr>
        <p:grpSp>
          <p:nvGrpSpPr>
            <p:cNvPr id="139" name="그룹 138">
              <a:extLst>
                <a:ext uri="{FF2B5EF4-FFF2-40B4-BE49-F238E27FC236}">
                  <a16:creationId xmlns:a16="http://schemas.microsoft.com/office/drawing/2014/main" id="{872A842F-628F-49D6-B893-B55F202E4C4E}"/>
                </a:ext>
              </a:extLst>
            </p:cNvPr>
            <p:cNvGrpSpPr/>
            <p:nvPr/>
          </p:nvGrpSpPr>
          <p:grpSpPr>
            <a:xfrm>
              <a:off x="4015018" y="4865884"/>
              <a:ext cx="1337655" cy="1617538"/>
              <a:chOff x="4015018" y="4865884"/>
              <a:chExt cx="1337655" cy="1617538"/>
            </a:xfrm>
          </p:grpSpPr>
          <p:sp>
            <p:nvSpPr>
              <p:cNvPr id="102" name="타원 101">
                <a:extLst>
                  <a:ext uri="{FF2B5EF4-FFF2-40B4-BE49-F238E27FC236}">
                    <a16:creationId xmlns:a16="http://schemas.microsoft.com/office/drawing/2014/main" id="{58EDAC4F-2BB4-4893-B996-3A02DEB28047}"/>
                  </a:ext>
                </a:extLst>
              </p:cNvPr>
              <p:cNvSpPr/>
              <p:nvPr/>
            </p:nvSpPr>
            <p:spPr>
              <a:xfrm>
                <a:off x="4015018"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2767BA14-ECEF-416D-9444-278E282A5F75}"/>
                  </a:ext>
                </a:extLst>
              </p:cNvPr>
              <p:cNvSpPr/>
              <p:nvPr/>
            </p:nvSpPr>
            <p:spPr>
              <a:xfrm rot="8100000">
                <a:off x="4688695" y="5547023"/>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AC803957-4051-4D5C-B05C-8E102BD11C98}"/>
                  </a:ext>
                </a:extLst>
              </p:cNvPr>
              <p:cNvSpPr/>
              <p:nvPr/>
            </p:nvSpPr>
            <p:spPr>
              <a:xfrm rot="5400000">
                <a:off x="4815247" y="5302256"/>
                <a:ext cx="138454" cy="93639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A0DE410F-035E-4FF3-B715-DF22358B19D7}"/>
                  </a:ext>
                </a:extLst>
              </p:cNvPr>
              <p:cNvSpPr/>
              <p:nvPr/>
            </p:nvSpPr>
            <p:spPr>
              <a:xfrm>
                <a:off x="4395792"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6" name="원호 105">
              <a:extLst>
                <a:ext uri="{FF2B5EF4-FFF2-40B4-BE49-F238E27FC236}">
                  <a16:creationId xmlns:a16="http://schemas.microsoft.com/office/drawing/2014/main" id="{1FEFAE87-E158-423D-9DF4-E6BC8D9CFA53}"/>
                </a:ext>
              </a:extLst>
            </p:cNvPr>
            <p:cNvSpPr/>
            <p:nvPr/>
          </p:nvSpPr>
          <p:spPr>
            <a:xfrm>
              <a:off x="3786448" y="4865884"/>
              <a:ext cx="1637088" cy="1626984"/>
            </a:xfrm>
            <a:prstGeom prst="arc">
              <a:avLst>
                <a:gd name="adj1" fmla="val 16200000"/>
                <a:gd name="adj2" fmla="val 30572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07" name="타원 106">
            <a:extLst>
              <a:ext uri="{FF2B5EF4-FFF2-40B4-BE49-F238E27FC236}">
                <a16:creationId xmlns:a16="http://schemas.microsoft.com/office/drawing/2014/main" id="{CDC55448-2471-4D09-8321-4EC0795D4907}"/>
              </a:ext>
            </a:extLst>
          </p:cNvPr>
          <p:cNvSpPr/>
          <p:nvPr/>
        </p:nvSpPr>
        <p:spPr>
          <a:xfrm>
            <a:off x="10342725" y="5584796"/>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C1CDE592-4072-4C10-B399-8C3DF67AFA59}"/>
              </a:ext>
            </a:extLst>
          </p:cNvPr>
          <p:cNvSpPr/>
          <p:nvPr/>
        </p:nvSpPr>
        <p:spPr>
          <a:xfrm>
            <a:off x="10723499" y="5694325"/>
            <a:ext cx="138454" cy="93639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자유형: 도형 114">
            <a:extLst>
              <a:ext uri="{FF2B5EF4-FFF2-40B4-BE49-F238E27FC236}">
                <a16:creationId xmlns:a16="http://schemas.microsoft.com/office/drawing/2014/main" id="{8D509E50-BA50-44C6-A272-F1DDB8C3EECC}"/>
              </a:ext>
            </a:extLst>
          </p:cNvPr>
          <p:cNvSpPr/>
          <p:nvPr/>
        </p:nvSpPr>
        <p:spPr>
          <a:xfrm>
            <a:off x="10699915" y="5489626"/>
            <a:ext cx="491414" cy="644196"/>
          </a:xfrm>
          <a:custGeom>
            <a:avLst/>
            <a:gdLst>
              <a:gd name="connsiteX0" fmla="*/ 329376 w 491414"/>
              <a:gd name="connsiteY0" fmla="*/ 0 h 644196"/>
              <a:gd name="connsiteX1" fmla="*/ 467830 w 491414"/>
              <a:gd name="connsiteY1" fmla="*/ 0 h 644196"/>
              <a:gd name="connsiteX2" fmla="*/ 467830 w 491414"/>
              <a:gd name="connsiteY2" fmla="*/ 523321 h 644196"/>
              <a:gd name="connsiteX3" fmla="*/ 491414 w 491414"/>
              <a:gd name="connsiteY3" fmla="*/ 547480 h 644196"/>
              <a:gd name="connsiteX4" fmla="*/ 392340 w 491414"/>
              <a:gd name="connsiteY4" fmla="*/ 644196 h 644196"/>
              <a:gd name="connsiteX5" fmla="*/ 0 w 491414"/>
              <a:gd name="connsiteY5" fmla="*/ 242293 h 644196"/>
              <a:gd name="connsiteX6" fmla="*/ 99074 w 491414"/>
              <a:gd name="connsiteY6" fmla="*/ 145577 h 644196"/>
              <a:gd name="connsiteX7" fmla="*/ 329376 w 491414"/>
              <a:gd name="connsiteY7" fmla="*/ 381493 h 6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414" h="644196">
                <a:moveTo>
                  <a:pt x="329376" y="0"/>
                </a:moveTo>
                <a:lnTo>
                  <a:pt x="467830" y="0"/>
                </a:lnTo>
                <a:lnTo>
                  <a:pt x="467830" y="523321"/>
                </a:lnTo>
                <a:lnTo>
                  <a:pt x="491414" y="547480"/>
                </a:lnTo>
                <a:lnTo>
                  <a:pt x="392340" y="644196"/>
                </a:lnTo>
                <a:lnTo>
                  <a:pt x="0" y="242293"/>
                </a:lnTo>
                <a:lnTo>
                  <a:pt x="99074" y="145577"/>
                </a:lnTo>
                <a:lnTo>
                  <a:pt x="329376" y="381493"/>
                </a:lnTo>
                <a:close/>
              </a:path>
            </a:pathLst>
          </a:cu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013CEAE5-C1EA-41F5-9615-DF6DF20BE281}"/>
              </a:ext>
            </a:extLst>
          </p:cNvPr>
          <p:cNvSpPr/>
          <p:nvPr/>
        </p:nvSpPr>
        <p:spPr>
          <a:xfrm>
            <a:off x="10723499" y="4865884"/>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267437FD-C943-41E1-AC82-18463A2E9EA1}"/>
              </a:ext>
            </a:extLst>
          </p:cNvPr>
          <p:cNvGrpSpPr/>
          <p:nvPr/>
        </p:nvGrpSpPr>
        <p:grpSpPr>
          <a:xfrm>
            <a:off x="3984519" y="4341862"/>
            <a:ext cx="700458" cy="1570828"/>
            <a:chOff x="1199803" y="2957320"/>
            <a:chExt cx="1429792" cy="3335415"/>
          </a:xfrm>
        </p:grpSpPr>
        <p:grpSp>
          <p:nvGrpSpPr>
            <p:cNvPr id="117" name="그룹 116">
              <a:extLst>
                <a:ext uri="{FF2B5EF4-FFF2-40B4-BE49-F238E27FC236}">
                  <a16:creationId xmlns:a16="http://schemas.microsoft.com/office/drawing/2014/main" id="{F33A9960-7463-47BA-BB18-6AF7DA5AC637}"/>
                </a:ext>
              </a:extLst>
            </p:cNvPr>
            <p:cNvGrpSpPr/>
            <p:nvPr/>
          </p:nvGrpSpPr>
          <p:grpSpPr>
            <a:xfrm>
              <a:off x="1199803" y="4715857"/>
              <a:ext cx="1429790" cy="1576878"/>
              <a:chOff x="1199803" y="1832956"/>
              <a:chExt cx="1429790" cy="2882900"/>
            </a:xfrm>
          </p:grpSpPr>
          <p:sp>
            <p:nvSpPr>
              <p:cNvPr id="122" name="직사각형 121">
                <a:extLst>
                  <a:ext uri="{FF2B5EF4-FFF2-40B4-BE49-F238E27FC236}">
                    <a16:creationId xmlns:a16="http://schemas.microsoft.com/office/drawing/2014/main" id="{F3A74E28-A774-47D0-AAB1-A6950CC6CBC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7A27CF89-D5BB-4EB3-B7D1-958ACB1E3EF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8" name="그룹 117">
              <a:extLst>
                <a:ext uri="{FF2B5EF4-FFF2-40B4-BE49-F238E27FC236}">
                  <a16:creationId xmlns:a16="http://schemas.microsoft.com/office/drawing/2014/main" id="{E114ED8F-B015-4324-A1B6-72F1845AB9E3}"/>
                </a:ext>
              </a:extLst>
            </p:cNvPr>
            <p:cNvGrpSpPr/>
            <p:nvPr/>
          </p:nvGrpSpPr>
          <p:grpSpPr>
            <a:xfrm>
              <a:off x="1199803" y="2957320"/>
              <a:ext cx="1429792" cy="1758536"/>
              <a:chOff x="1199803" y="2957320"/>
              <a:chExt cx="1429792" cy="1758536"/>
            </a:xfrm>
          </p:grpSpPr>
          <p:sp>
            <p:nvSpPr>
              <p:cNvPr id="120" name="직사각형 119">
                <a:extLst>
                  <a:ext uri="{FF2B5EF4-FFF2-40B4-BE49-F238E27FC236}">
                    <a16:creationId xmlns:a16="http://schemas.microsoft.com/office/drawing/2014/main" id="{DCC1CCF1-EC43-44BB-999A-54F521A3A8E8}"/>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1" name="직사각형 120">
                <a:extLst>
                  <a:ext uri="{FF2B5EF4-FFF2-40B4-BE49-F238E27FC236}">
                    <a16:creationId xmlns:a16="http://schemas.microsoft.com/office/drawing/2014/main" id="{69F47591-A296-4875-AFE1-CDDFD925C729}"/>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9" name="직선 연결선 118">
              <a:extLst>
                <a:ext uri="{FF2B5EF4-FFF2-40B4-BE49-F238E27FC236}">
                  <a16:creationId xmlns:a16="http://schemas.microsoft.com/office/drawing/2014/main" id="{771E0C2F-130F-4443-8FE4-2A0E28BE5567}"/>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자유형: 도형 123">
            <a:extLst>
              <a:ext uri="{FF2B5EF4-FFF2-40B4-BE49-F238E27FC236}">
                <a16:creationId xmlns:a16="http://schemas.microsoft.com/office/drawing/2014/main" id="{2D005386-7C22-4506-ABB0-23EB465B84A5}"/>
              </a:ext>
            </a:extLst>
          </p:cNvPr>
          <p:cNvSpPr/>
          <p:nvPr/>
        </p:nvSpPr>
        <p:spPr>
          <a:xfrm flipH="1">
            <a:off x="4928330" y="5204090"/>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자유형: 도형 124">
            <a:extLst>
              <a:ext uri="{FF2B5EF4-FFF2-40B4-BE49-F238E27FC236}">
                <a16:creationId xmlns:a16="http://schemas.microsoft.com/office/drawing/2014/main" id="{45C934C1-1960-4603-91C8-46D69F419992}"/>
              </a:ext>
            </a:extLst>
          </p:cNvPr>
          <p:cNvSpPr/>
          <p:nvPr/>
        </p:nvSpPr>
        <p:spPr>
          <a:xfrm rot="10800000">
            <a:off x="4928331" y="4360218"/>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자유형: 도형 125">
            <a:extLst>
              <a:ext uri="{FF2B5EF4-FFF2-40B4-BE49-F238E27FC236}">
                <a16:creationId xmlns:a16="http://schemas.microsoft.com/office/drawing/2014/main" id="{C22326D0-7043-4038-81CD-0B6455130913}"/>
              </a:ext>
            </a:extLst>
          </p:cNvPr>
          <p:cNvSpPr/>
          <p:nvPr/>
        </p:nvSpPr>
        <p:spPr>
          <a:xfrm flipH="1">
            <a:off x="4914252" y="4795844"/>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7" name="그룹 126">
            <a:extLst>
              <a:ext uri="{FF2B5EF4-FFF2-40B4-BE49-F238E27FC236}">
                <a16:creationId xmlns:a16="http://schemas.microsoft.com/office/drawing/2014/main" id="{3D4EDF26-7BBB-492A-B5B2-8B0C28CB88DD}"/>
              </a:ext>
            </a:extLst>
          </p:cNvPr>
          <p:cNvGrpSpPr/>
          <p:nvPr/>
        </p:nvGrpSpPr>
        <p:grpSpPr>
          <a:xfrm>
            <a:off x="5389154" y="4328437"/>
            <a:ext cx="700458" cy="1570828"/>
            <a:chOff x="1199803" y="2957320"/>
            <a:chExt cx="1429792" cy="3335415"/>
          </a:xfrm>
        </p:grpSpPr>
        <p:grpSp>
          <p:nvGrpSpPr>
            <p:cNvPr id="128" name="그룹 127">
              <a:extLst>
                <a:ext uri="{FF2B5EF4-FFF2-40B4-BE49-F238E27FC236}">
                  <a16:creationId xmlns:a16="http://schemas.microsoft.com/office/drawing/2014/main" id="{ACAF3335-90A4-4EF3-BE84-066FFFF6E8E5}"/>
                </a:ext>
              </a:extLst>
            </p:cNvPr>
            <p:cNvGrpSpPr/>
            <p:nvPr/>
          </p:nvGrpSpPr>
          <p:grpSpPr>
            <a:xfrm>
              <a:off x="1199803" y="4715857"/>
              <a:ext cx="1429790" cy="1576878"/>
              <a:chOff x="1199803" y="1832956"/>
              <a:chExt cx="1429790" cy="2882900"/>
            </a:xfrm>
          </p:grpSpPr>
          <p:sp>
            <p:nvSpPr>
              <p:cNvPr id="133" name="직사각형 132">
                <a:extLst>
                  <a:ext uri="{FF2B5EF4-FFF2-40B4-BE49-F238E27FC236}">
                    <a16:creationId xmlns:a16="http://schemas.microsoft.com/office/drawing/2014/main" id="{B2CA82BB-F05C-41DE-A3B7-76A3C2D8C39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직사각형 133">
                <a:extLst>
                  <a:ext uri="{FF2B5EF4-FFF2-40B4-BE49-F238E27FC236}">
                    <a16:creationId xmlns:a16="http://schemas.microsoft.com/office/drawing/2014/main" id="{5AF47D4D-06EB-4882-9869-C64F4640FDA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9" name="그룹 128">
              <a:extLst>
                <a:ext uri="{FF2B5EF4-FFF2-40B4-BE49-F238E27FC236}">
                  <a16:creationId xmlns:a16="http://schemas.microsoft.com/office/drawing/2014/main" id="{0D8CC494-2CD7-4662-9A61-D5106A7C4021}"/>
                </a:ext>
              </a:extLst>
            </p:cNvPr>
            <p:cNvGrpSpPr/>
            <p:nvPr/>
          </p:nvGrpSpPr>
          <p:grpSpPr>
            <a:xfrm>
              <a:off x="1199803" y="2957320"/>
              <a:ext cx="1429792" cy="1758536"/>
              <a:chOff x="1199803" y="2957320"/>
              <a:chExt cx="1429792" cy="1758536"/>
            </a:xfrm>
          </p:grpSpPr>
          <p:sp>
            <p:nvSpPr>
              <p:cNvPr id="131" name="직사각형 130">
                <a:extLst>
                  <a:ext uri="{FF2B5EF4-FFF2-40B4-BE49-F238E27FC236}">
                    <a16:creationId xmlns:a16="http://schemas.microsoft.com/office/drawing/2014/main" id="{8CF253F4-8465-47BD-8FA7-33D89261B31F}"/>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직사각형 131">
                <a:extLst>
                  <a:ext uri="{FF2B5EF4-FFF2-40B4-BE49-F238E27FC236}">
                    <a16:creationId xmlns:a16="http://schemas.microsoft.com/office/drawing/2014/main" id="{766B277A-321B-4E18-B925-7B5E3AD0266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30" name="직선 연결선 129">
              <a:extLst>
                <a:ext uri="{FF2B5EF4-FFF2-40B4-BE49-F238E27FC236}">
                  <a16:creationId xmlns:a16="http://schemas.microsoft.com/office/drawing/2014/main" id="{CF80C715-F882-49D8-B1C3-208ED0F856E6}"/>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자유형: 도형 134">
            <a:extLst>
              <a:ext uri="{FF2B5EF4-FFF2-40B4-BE49-F238E27FC236}">
                <a16:creationId xmlns:a16="http://schemas.microsoft.com/office/drawing/2014/main" id="{E3ED40D1-9D0E-4562-B7DB-7E53DACBCE75}"/>
              </a:ext>
            </a:extLst>
          </p:cNvPr>
          <p:cNvSpPr/>
          <p:nvPr/>
        </p:nvSpPr>
        <p:spPr>
          <a:xfrm flipH="1">
            <a:off x="6332965" y="519066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자유형: 도형 135">
            <a:extLst>
              <a:ext uri="{FF2B5EF4-FFF2-40B4-BE49-F238E27FC236}">
                <a16:creationId xmlns:a16="http://schemas.microsoft.com/office/drawing/2014/main" id="{43AD61B9-5B9F-4188-B639-1AC1C2B88AB4}"/>
              </a:ext>
            </a:extLst>
          </p:cNvPr>
          <p:cNvSpPr/>
          <p:nvPr/>
        </p:nvSpPr>
        <p:spPr>
          <a:xfrm rot="10800000">
            <a:off x="6332966" y="4346793"/>
            <a:ext cx="104390" cy="369333"/>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이등변 삼각형 137">
            <a:extLst>
              <a:ext uri="{FF2B5EF4-FFF2-40B4-BE49-F238E27FC236}">
                <a16:creationId xmlns:a16="http://schemas.microsoft.com/office/drawing/2014/main" id="{DE5D3933-F2C7-4E6F-9170-8732671E20EB}"/>
              </a:ext>
            </a:extLst>
          </p:cNvPr>
          <p:cNvSpPr/>
          <p:nvPr/>
        </p:nvSpPr>
        <p:spPr>
          <a:xfrm rot="5400000">
            <a:off x="6211863" y="4914890"/>
            <a:ext cx="346950" cy="104390"/>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22DB03C2-EC09-43F9-9C8F-CFDF4A271AA8}"/>
              </a:ext>
            </a:extLst>
          </p:cNvPr>
          <p:cNvSpPr txBox="1"/>
          <p:nvPr/>
        </p:nvSpPr>
        <p:spPr>
          <a:xfrm>
            <a:off x="4855195" y="5992058"/>
            <a:ext cx="542136" cy="369332"/>
          </a:xfrm>
          <a:prstGeom prst="rect">
            <a:avLst/>
          </a:prstGeom>
          <a:noFill/>
        </p:spPr>
        <p:txBody>
          <a:bodyPr wrap="none" rtlCol="0">
            <a:spAutoFit/>
          </a:bodyPr>
          <a:lstStyle/>
          <a:p>
            <a:r>
              <a:rPr lang="en-US" altLang="ko-KR" dirty="0"/>
              <a:t>3</a:t>
            </a:r>
            <a:r>
              <a:rPr lang="ko-KR" altLang="en-US" dirty="0"/>
              <a:t>도</a:t>
            </a:r>
          </a:p>
        </p:txBody>
      </p:sp>
    </p:spTree>
    <p:extLst>
      <p:ext uri="{BB962C8B-B14F-4D97-AF65-F5344CB8AC3E}">
        <p14:creationId xmlns:p14="http://schemas.microsoft.com/office/powerpoint/2010/main" val="2093596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중심경로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645218" y="3015168"/>
            <a:ext cx="700458" cy="1570828"/>
            <a:chOff x="1199803" y="2957320"/>
            <a:chExt cx="1429792" cy="3335415"/>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2957320"/>
              <a:ext cx="1429792" cy="1758536"/>
              <a:chOff x="1199803" y="2957320"/>
              <a:chExt cx="1429792" cy="1758536"/>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35428527-85EB-4642-91D8-4FA19305DFFB}"/>
              </a:ext>
            </a:extLst>
          </p:cNvPr>
          <p:cNvGrpSpPr/>
          <p:nvPr/>
        </p:nvGrpSpPr>
        <p:grpSpPr>
          <a:xfrm>
            <a:off x="6150367" y="2971743"/>
            <a:ext cx="700458" cy="1570828"/>
            <a:chOff x="1199803" y="2957320"/>
            <a:chExt cx="1429792" cy="3335415"/>
          </a:xfrm>
        </p:grpSpPr>
        <p:grpSp>
          <p:nvGrpSpPr>
            <p:cNvPr id="44" name="그룹 43">
              <a:extLst>
                <a:ext uri="{FF2B5EF4-FFF2-40B4-BE49-F238E27FC236}">
                  <a16:creationId xmlns:a16="http://schemas.microsoft.com/office/drawing/2014/main" id="{21B426C2-705D-4402-B8C1-E20460547DBD}"/>
                </a:ext>
              </a:extLst>
            </p:cNvPr>
            <p:cNvGrpSpPr/>
            <p:nvPr/>
          </p:nvGrpSpPr>
          <p:grpSpPr>
            <a:xfrm>
              <a:off x="1199803" y="4715857"/>
              <a:ext cx="1429790" cy="1576878"/>
              <a:chOff x="1199803" y="1832956"/>
              <a:chExt cx="1429790" cy="2882900"/>
            </a:xfrm>
          </p:grpSpPr>
          <p:sp>
            <p:nvSpPr>
              <p:cNvPr id="49" name="직사각형 48">
                <a:extLst>
                  <a:ext uri="{FF2B5EF4-FFF2-40B4-BE49-F238E27FC236}">
                    <a16:creationId xmlns:a16="http://schemas.microsoft.com/office/drawing/2014/main" id="{8C5BAB61-4376-4A07-9D25-09A250130F8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1C3BFF6-E732-4E2C-AA10-DE7A1A7B766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C9D43612-0981-4C78-BEE7-61F39E0DD41F}"/>
                </a:ext>
              </a:extLst>
            </p:cNvPr>
            <p:cNvGrpSpPr/>
            <p:nvPr/>
          </p:nvGrpSpPr>
          <p:grpSpPr>
            <a:xfrm>
              <a:off x="1199803" y="2957320"/>
              <a:ext cx="1429792" cy="1758536"/>
              <a:chOff x="1199803" y="2957320"/>
              <a:chExt cx="1429792" cy="1758536"/>
            </a:xfrm>
          </p:grpSpPr>
          <p:sp>
            <p:nvSpPr>
              <p:cNvPr id="47" name="직사각형 46">
                <a:extLst>
                  <a:ext uri="{FF2B5EF4-FFF2-40B4-BE49-F238E27FC236}">
                    <a16:creationId xmlns:a16="http://schemas.microsoft.com/office/drawing/2014/main" id="{F2F35E02-7763-4887-9A23-FFAAC07D58A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AA58119D-1C21-48AA-A908-CB9A87F36685}"/>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8965ECB8-7FBB-4BBA-9965-1475AC70F7A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7159213" y="3833971"/>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3" name="그룹 62">
            <a:extLst>
              <a:ext uri="{FF2B5EF4-FFF2-40B4-BE49-F238E27FC236}">
                <a16:creationId xmlns:a16="http://schemas.microsoft.com/office/drawing/2014/main" id="{483A4B89-CE4A-4B1B-AA31-0DABE638AB28}"/>
              </a:ext>
            </a:extLst>
          </p:cNvPr>
          <p:cNvGrpSpPr/>
          <p:nvPr/>
        </p:nvGrpSpPr>
        <p:grpSpPr>
          <a:xfrm>
            <a:off x="8193243" y="2351827"/>
            <a:ext cx="700458" cy="3051137"/>
            <a:chOff x="1199803" y="2957320"/>
            <a:chExt cx="1429792" cy="3335415"/>
          </a:xfrm>
        </p:grpSpPr>
        <p:grpSp>
          <p:nvGrpSpPr>
            <p:cNvPr id="64" name="그룹 63">
              <a:extLst>
                <a:ext uri="{FF2B5EF4-FFF2-40B4-BE49-F238E27FC236}">
                  <a16:creationId xmlns:a16="http://schemas.microsoft.com/office/drawing/2014/main" id="{7029D0C9-903E-4B7A-B4AF-A656D9D84CFF}"/>
                </a:ext>
              </a:extLst>
            </p:cNvPr>
            <p:cNvGrpSpPr/>
            <p:nvPr/>
          </p:nvGrpSpPr>
          <p:grpSpPr>
            <a:xfrm>
              <a:off x="1199803" y="4715857"/>
              <a:ext cx="1429790" cy="1576878"/>
              <a:chOff x="1199803" y="1832956"/>
              <a:chExt cx="1429790" cy="2882900"/>
            </a:xfrm>
          </p:grpSpPr>
          <p:sp>
            <p:nvSpPr>
              <p:cNvPr id="69" name="직사각형 68">
                <a:extLst>
                  <a:ext uri="{FF2B5EF4-FFF2-40B4-BE49-F238E27FC236}">
                    <a16:creationId xmlns:a16="http://schemas.microsoft.com/office/drawing/2014/main" id="{77C68154-8F11-4028-9E95-F5FB383C9E7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8CD0D196-2BC7-49A3-B4AE-91E64833E8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5" name="그룹 64">
              <a:extLst>
                <a:ext uri="{FF2B5EF4-FFF2-40B4-BE49-F238E27FC236}">
                  <a16:creationId xmlns:a16="http://schemas.microsoft.com/office/drawing/2014/main" id="{D4E8592A-3658-4A4D-84F5-019E73D018C0}"/>
                </a:ext>
              </a:extLst>
            </p:cNvPr>
            <p:cNvGrpSpPr/>
            <p:nvPr/>
          </p:nvGrpSpPr>
          <p:grpSpPr>
            <a:xfrm>
              <a:off x="1199803" y="2957320"/>
              <a:ext cx="1429792" cy="1758536"/>
              <a:chOff x="1199803" y="2957320"/>
              <a:chExt cx="1429792" cy="1758536"/>
            </a:xfrm>
          </p:grpSpPr>
          <p:sp>
            <p:nvSpPr>
              <p:cNvPr id="67" name="직사각형 66">
                <a:extLst>
                  <a:ext uri="{FF2B5EF4-FFF2-40B4-BE49-F238E27FC236}">
                    <a16:creationId xmlns:a16="http://schemas.microsoft.com/office/drawing/2014/main" id="{7962A4DB-4D54-40DB-960D-81DDD78AB534}"/>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53B24F41-5059-4D36-9693-CA8E381CA6AD}"/>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6" name="직선 연결선 65">
              <a:extLst>
                <a:ext uri="{FF2B5EF4-FFF2-40B4-BE49-F238E27FC236}">
                  <a16:creationId xmlns:a16="http://schemas.microsoft.com/office/drawing/2014/main" id="{C5858A76-F3E4-437C-9736-51D2886AAD0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자유형: 도형 70">
            <a:extLst>
              <a:ext uri="{FF2B5EF4-FFF2-40B4-BE49-F238E27FC236}">
                <a16:creationId xmlns:a16="http://schemas.microsoft.com/office/drawing/2014/main" id="{E72CBAFC-739F-4D06-8B3A-D472CA7EBCAE}"/>
              </a:ext>
            </a:extLst>
          </p:cNvPr>
          <p:cNvSpPr/>
          <p:nvPr/>
        </p:nvSpPr>
        <p:spPr>
          <a:xfrm flipH="1">
            <a:off x="9137052" y="4010991"/>
            <a:ext cx="188595" cy="137636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DFC4C29-97F3-4B08-AB21-72ECFD0D1D97}"/>
              </a:ext>
            </a:extLst>
          </p:cNvPr>
          <p:cNvSpPr/>
          <p:nvPr/>
        </p:nvSpPr>
        <p:spPr>
          <a:xfrm rot="10800000">
            <a:off x="9141633" y="2351826"/>
            <a:ext cx="184013" cy="8622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106">
            <a:extLst>
              <a:ext uri="{FF2B5EF4-FFF2-40B4-BE49-F238E27FC236}">
                <a16:creationId xmlns:a16="http://schemas.microsoft.com/office/drawing/2014/main" id="{CDC55448-2471-4D09-8321-4EC0795D4907}"/>
              </a:ext>
            </a:extLst>
          </p:cNvPr>
          <p:cNvSpPr/>
          <p:nvPr/>
        </p:nvSpPr>
        <p:spPr>
          <a:xfrm>
            <a:off x="9757352" y="3789003"/>
            <a:ext cx="371319" cy="3713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C1CDE592-4072-4C10-B399-8C3DF67AFA59}"/>
              </a:ext>
            </a:extLst>
          </p:cNvPr>
          <p:cNvSpPr/>
          <p:nvPr/>
        </p:nvSpPr>
        <p:spPr>
          <a:xfrm>
            <a:off x="10138126" y="3898532"/>
            <a:ext cx="138454" cy="93639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이등변 삼각형 97">
            <a:extLst>
              <a:ext uri="{FF2B5EF4-FFF2-40B4-BE49-F238E27FC236}">
                <a16:creationId xmlns:a16="http://schemas.microsoft.com/office/drawing/2014/main" id="{6264F6E3-0391-4932-94C9-DF5926D32414}"/>
              </a:ext>
            </a:extLst>
          </p:cNvPr>
          <p:cNvSpPr/>
          <p:nvPr/>
        </p:nvSpPr>
        <p:spPr>
          <a:xfrm rot="5400000">
            <a:off x="2307114" y="420440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이등변 삼각형 98">
            <a:extLst>
              <a:ext uri="{FF2B5EF4-FFF2-40B4-BE49-F238E27FC236}">
                <a16:creationId xmlns:a16="http://schemas.microsoft.com/office/drawing/2014/main" id="{4113526C-2EB4-4507-8EC2-0C0FFF3CDD58}"/>
              </a:ext>
            </a:extLst>
          </p:cNvPr>
          <p:cNvSpPr/>
          <p:nvPr/>
        </p:nvSpPr>
        <p:spPr>
          <a:xfrm rot="16200000">
            <a:off x="2307114" y="3386044"/>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8" name="그룹 107">
            <a:extLst>
              <a:ext uri="{FF2B5EF4-FFF2-40B4-BE49-F238E27FC236}">
                <a16:creationId xmlns:a16="http://schemas.microsoft.com/office/drawing/2014/main" id="{8E8DE68C-F1F3-49A7-8E91-9336BB404C37}"/>
              </a:ext>
            </a:extLst>
          </p:cNvPr>
          <p:cNvGrpSpPr/>
          <p:nvPr/>
        </p:nvGrpSpPr>
        <p:grpSpPr>
          <a:xfrm>
            <a:off x="3948928" y="3015168"/>
            <a:ext cx="700458" cy="1570828"/>
            <a:chOff x="1199803" y="2957320"/>
            <a:chExt cx="1429792" cy="3335415"/>
          </a:xfrm>
        </p:grpSpPr>
        <p:grpSp>
          <p:nvGrpSpPr>
            <p:cNvPr id="109" name="그룹 108">
              <a:extLst>
                <a:ext uri="{FF2B5EF4-FFF2-40B4-BE49-F238E27FC236}">
                  <a16:creationId xmlns:a16="http://schemas.microsoft.com/office/drawing/2014/main" id="{29F3EA22-D45A-4289-846E-C5784E5DA9F5}"/>
                </a:ext>
              </a:extLst>
            </p:cNvPr>
            <p:cNvGrpSpPr/>
            <p:nvPr/>
          </p:nvGrpSpPr>
          <p:grpSpPr>
            <a:xfrm>
              <a:off x="1199803" y="4715857"/>
              <a:ext cx="1429790" cy="1576878"/>
              <a:chOff x="1199803" y="1832956"/>
              <a:chExt cx="1429790" cy="2882900"/>
            </a:xfrm>
          </p:grpSpPr>
          <p:sp>
            <p:nvSpPr>
              <p:cNvPr id="141" name="직사각형 140">
                <a:extLst>
                  <a:ext uri="{FF2B5EF4-FFF2-40B4-BE49-F238E27FC236}">
                    <a16:creationId xmlns:a16="http://schemas.microsoft.com/office/drawing/2014/main" id="{35695E66-951B-4ED4-832F-E45FACC97DB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a:extLst>
                  <a:ext uri="{FF2B5EF4-FFF2-40B4-BE49-F238E27FC236}">
                    <a16:creationId xmlns:a16="http://schemas.microsoft.com/office/drawing/2014/main" id="{7974F685-3C9A-4D9F-BF90-ABD0D663979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E6497608-D515-4C01-929D-D6CF95BC7047}"/>
                </a:ext>
              </a:extLst>
            </p:cNvPr>
            <p:cNvGrpSpPr/>
            <p:nvPr/>
          </p:nvGrpSpPr>
          <p:grpSpPr>
            <a:xfrm>
              <a:off x="1199803" y="2957320"/>
              <a:ext cx="1429792" cy="1758536"/>
              <a:chOff x="1199803" y="2957320"/>
              <a:chExt cx="1429792" cy="1758536"/>
            </a:xfrm>
          </p:grpSpPr>
          <p:sp>
            <p:nvSpPr>
              <p:cNvPr id="114" name="직사각형 113">
                <a:extLst>
                  <a:ext uri="{FF2B5EF4-FFF2-40B4-BE49-F238E27FC236}">
                    <a16:creationId xmlns:a16="http://schemas.microsoft.com/office/drawing/2014/main" id="{907A4B43-4CF2-4CF3-B312-DEE5D519CF37}"/>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7" name="직사각형 136">
                <a:extLst>
                  <a:ext uri="{FF2B5EF4-FFF2-40B4-BE49-F238E27FC236}">
                    <a16:creationId xmlns:a16="http://schemas.microsoft.com/office/drawing/2014/main" id="{64A47D85-F5F4-47C8-8097-6C231F0A1E49}"/>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9EE5E85A-8725-4669-B672-9A0508AEF848}"/>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직사각형 4">
            <a:extLst>
              <a:ext uri="{FF2B5EF4-FFF2-40B4-BE49-F238E27FC236}">
                <a16:creationId xmlns:a16="http://schemas.microsoft.com/office/drawing/2014/main" id="{B4A82315-BC5A-4A01-8056-22D25219D757}"/>
              </a:ext>
            </a:extLst>
          </p:cNvPr>
          <p:cNvSpPr/>
          <p:nvPr/>
        </p:nvSpPr>
        <p:spPr>
          <a:xfrm>
            <a:off x="4856565" y="3015168"/>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142">
            <a:extLst>
              <a:ext uri="{FF2B5EF4-FFF2-40B4-BE49-F238E27FC236}">
                <a16:creationId xmlns:a16="http://schemas.microsoft.com/office/drawing/2014/main" id="{BF3450B5-0FDF-4D65-93E4-A76845554515}"/>
              </a:ext>
            </a:extLst>
          </p:cNvPr>
          <p:cNvSpPr/>
          <p:nvPr/>
        </p:nvSpPr>
        <p:spPr>
          <a:xfrm>
            <a:off x="4856565" y="3877396"/>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4" name="자유형: 도형 143">
            <a:extLst>
              <a:ext uri="{FF2B5EF4-FFF2-40B4-BE49-F238E27FC236}">
                <a16:creationId xmlns:a16="http://schemas.microsoft.com/office/drawing/2014/main" id="{4EACC1BE-E4D1-4A28-A5DF-03C445AF8175}"/>
              </a:ext>
            </a:extLst>
          </p:cNvPr>
          <p:cNvSpPr/>
          <p:nvPr/>
        </p:nvSpPr>
        <p:spPr>
          <a:xfrm flipH="1" flipV="1">
            <a:off x="7159212" y="2965694"/>
            <a:ext cx="113846" cy="77278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4A429B-8500-4CC4-8A9B-42126432CC1D}"/>
              </a:ext>
            </a:extLst>
          </p:cNvPr>
          <p:cNvSpPr/>
          <p:nvPr/>
        </p:nvSpPr>
        <p:spPr>
          <a:xfrm>
            <a:off x="9137052" y="3280763"/>
            <a:ext cx="184013" cy="67972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자유형: 도형 146">
            <a:extLst>
              <a:ext uri="{FF2B5EF4-FFF2-40B4-BE49-F238E27FC236}">
                <a16:creationId xmlns:a16="http://schemas.microsoft.com/office/drawing/2014/main" id="{F6EBDFFD-328B-4AA3-8258-9C42BD5263F7}"/>
              </a:ext>
            </a:extLst>
          </p:cNvPr>
          <p:cNvSpPr/>
          <p:nvPr/>
        </p:nvSpPr>
        <p:spPr>
          <a:xfrm rot="20069987">
            <a:off x="10230463" y="3866592"/>
            <a:ext cx="358920" cy="652089"/>
          </a:xfrm>
          <a:custGeom>
            <a:avLst/>
            <a:gdLst>
              <a:gd name="connsiteX0" fmla="*/ 358920 w 358920"/>
              <a:gd name="connsiteY0" fmla="*/ 14214 h 652089"/>
              <a:gd name="connsiteX1" fmla="*/ 358920 w 358920"/>
              <a:gd name="connsiteY1" fmla="*/ 650182 h 652089"/>
              <a:gd name="connsiteX2" fmla="*/ 212467 w 358920"/>
              <a:gd name="connsiteY2" fmla="*/ 650182 h 652089"/>
              <a:gd name="connsiteX3" fmla="*/ 212467 w 358920"/>
              <a:gd name="connsiteY3" fmla="*/ 639798 h 652089"/>
              <a:gd name="connsiteX4" fmla="*/ 167428 w 358920"/>
              <a:gd name="connsiteY4" fmla="*/ 652089 h 652089"/>
              <a:gd name="connsiteX5" fmla="*/ 0 w 358920"/>
              <a:gd name="connsiteY5" fmla="*/ 38556 h 652089"/>
              <a:gd name="connsiteX6" fmla="*/ 141286 w 358920"/>
              <a:gd name="connsiteY6" fmla="*/ 0 h 652089"/>
              <a:gd name="connsiteX7" fmla="*/ 212467 w 358920"/>
              <a:gd name="connsiteY7" fmla="*/ 260838 h 652089"/>
              <a:gd name="connsiteX8" fmla="*/ 212467 w 358920"/>
              <a:gd name="connsiteY8" fmla="*/ 14214 h 6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920" h="652089">
                <a:moveTo>
                  <a:pt x="358920" y="14214"/>
                </a:moveTo>
                <a:lnTo>
                  <a:pt x="358920" y="650182"/>
                </a:lnTo>
                <a:lnTo>
                  <a:pt x="212467" y="650182"/>
                </a:lnTo>
                <a:lnTo>
                  <a:pt x="212467" y="639798"/>
                </a:lnTo>
                <a:lnTo>
                  <a:pt x="167428" y="652089"/>
                </a:lnTo>
                <a:lnTo>
                  <a:pt x="0" y="38556"/>
                </a:lnTo>
                <a:lnTo>
                  <a:pt x="141286" y="0"/>
                </a:lnTo>
                <a:lnTo>
                  <a:pt x="212467" y="260838"/>
                </a:lnTo>
                <a:lnTo>
                  <a:pt x="212467" y="14214"/>
                </a:lnTo>
                <a:close/>
              </a:path>
            </a:pathLst>
          </a:cu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013CEAE5-C1EA-41F5-9615-DF6DF20BE281}"/>
              </a:ext>
            </a:extLst>
          </p:cNvPr>
          <p:cNvSpPr/>
          <p:nvPr/>
        </p:nvSpPr>
        <p:spPr>
          <a:xfrm>
            <a:off x="10138126" y="3070091"/>
            <a:ext cx="138454" cy="936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327EBECB-C90B-44B4-9EEE-2CE9C7F161EF}"/>
              </a:ext>
            </a:extLst>
          </p:cNvPr>
          <p:cNvSpPr txBox="1"/>
          <p:nvPr/>
        </p:nvSpPr>
        <p:spPr>
          <a:xfrm>
            <a:off x="1169739" y="4852208"/>
            <a:ext cx="1651414" cy="369332"/>
          </a:xfrm>
          <a:prstGeom prst="rect">
            <a:avLst/>
          </a:prstGeom>
          <a:noFill/>
        </p:spPr>
        <p:txBody>
          <a:bodyPr wrap="none" rtlCol="0">
            <a:spAutoFit/>
          </a:bodyPr>
          <a:lstStyle/>
          <a:p>
            <a:r>
              <a:rPr lang="ko-KR" altLang="en-US"/>
              <a:t>옆에서 옆으로</a:t>
            </a:r>
            <a:endParaRPr lang="ko-KR" altLang="en-US" dirty="0"/>
          </a:p>
        </p:txBody>
      </p:sp>
      <p:sp>
        <p:nvSpPr>
          <p:cNvPr id="150" name="TextBox 149">
            <a:extLst>
              <a:ext uri="{FF2B5EF4-FFF2-40B4-BE49-F238E27FC236}">
                <a16:creationId xmlns:a16="http://schemas.microsoft.com/office/drawing/2014/main" id="{6D801844-4763-4323-8416-7F7DFE93D5A2}"/>
              </a:ext>
            </a:extLst>
          </p:cNvPr>
          <p:cNvSpPr txBox="1"/>
          <p:nvPr/>
        </p:nvSpPr>
        <p:spPr>
          <a:xfrm>
            <a:off x="3473449" y="4792142"/>
            <a:ext cx="1651414" cy="369332"/>
          </a:xfrm>
          <a:prstGeom prst="rect">
            <a:avLst/>
          </a:prstGeom>
          <a:noFill/>
        </p:spPr>
        <p:txBody>
          <a:bodyPr wrap="none" rtlCol="0">
            <a:spAutoFit/>
          </a:bodyPr>
          <a:lstStyle/>
          <a:p>
            <a:r>
              <a:rPr lang="ko-KR" altLang="en-US" dirty="0"/>
              <a:t>아래에서 위로</a:t>
            </a:r>
          </a:p>
        </p:txBody>
      </p:sp>
      <p:sp>
        <p:nvSpPr>
          <p:cNvPr id="151" name="TextBox 150">
            <a:extLst>
              <a:ext uri="{FF2B5EF4-FFF2-40B4-BE49-F238E27FC236}">
                <a16:creationId xmlns:a16="http://schemas.microsoft.com/office/drawing/2014/main" id="{50AA2A31-10F4-4120-812B-80C84E0D8B07}"/>
              </a:ext>
            </a:extLst>
          </p:cNvPr>
          <p:cNvSpPr txBox="1"/>
          <p:nvPr/>
        </p:nvSpPr>
        <p:spPr>
          <a:xfrm>
            <a:off x="5937342" y="4792142"/>
            <a:ext cx="1420582" cy="369332"/>
          </a:xfrm>
          <a:prstGeom prst="rect">
            <a:avLst/>
          </a:prstGeom>
          <a:noFill/>
        </p:spPr>
        <p:txBody>
          <a:bodyPr wrap="none" rtlCol="0">
            <a:spAutoFit/>
          </a:bodyPr>
          <a:lstStyle/>
          <a:p>
            <a:r>
              <a:rPr lang="ko-KR" altLang="en-US" dirty="0"/>
              <a:t>앞에서 뒤로</a:t>
            </a:r>
          </a:p>
        </p:txBody>
      </p:sp>
      <p:sp>
        <p:nvSpPr>
          <p:cNvPr id="152" name="TextBox 151">
            <a:extLst>
              <a:ext uri="{FF2B5EF4-FFF2-40B4-BE49-F238E27FC236}">
                <a16:creationId xmlns:a16="http://schemas.microsoft.com/office/drawing/2014/main" id="{4CFB852B-226E-45EA-89FD-D285C4D1EA43}"/>
              </a:ext>
            </a:extLst>
          </p:cNvPr>
          <p:cNvSpPr txBox="1"/>
          <p:nvPr/>
        </p:nvSpPr>
        <p:spPr>
          <a:xfrm>
            <a:off x="8501208" y="5650841"/>
            <a:ext cx="3212739" cy="369332"/>
          </a:xfrm>
          <a:prstGeom prst="rect">
            <a:avLst/>
          </a:prstGeom>
          <a:noFill/>
        </p:spPr>
        <p:txBody>
          <a:bodyPr wrap="none" rtlCol="0">
            <a:spAutoFit/>
          </a:bodyPr>
          <a:lstStyle/>
          <a:p>
            <a:r>
              <a:rPr lang="ko-KR" altLang="en-US" dirty="0"/>
              <a:t>앞에서 뒤로 </a:t>
            </a:r>
            <a:r>
              <a:rPr lang="en-US" altLang="ko-KR" dirty="0"/>
              <a:t>+ </a:t>
            </a:r>
            <a:r>
              <a:rPr lang="ko-KR" altLang="en-US" dirty="0"/>
              <a:t>직선경로 추가</a:t>
            </a:r>
          </a:p>
        </p:txBody>
      </p:sp>
    </p:spTree>
    <p:extLst>
      <p:ext uri="{BB962C8B-B14F-4D97-AF65-F5344CB8AC3E}">
        <p14:creationId xmlns:p14="http://schemas.microsoft.com/office/powerpoint/2010/main" val="2842967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공간 경로 </a:t>
            </a:r>
            <a:r>
              <a:rPr lang="en-US" altLang="ko-KR" dirty="0"/>
              <a:t>(</a:t>
            </a:r>
            <a:r>
              <a:rPr lang="ko-KR" altLang="en-US" dirty="0"/>
              <a:t>원주경로</a:t>
            </a:r>
            <a:r>
              <a:rPr lang="en-US" altLang="ko-KR" dirty="0"/>
              <a:t>)</a:t>
            </a:r>
            <a:endParaRPr lang="ko-KR" altLang="en-US" dirty="0"/>
          </a:p>
        </p:txBody>
      </p:sp>
      <p:grpSp>
        <p:nvGrpSpPr>
          <p:cNvPr id="24" name="그룹 23">
            <a:extLst>
              <a:ext uri="{FF2B5EF4-FFF2-40B4-BE49-F238E27FC236}">
                <a16:creationId xmlns:a16="http://schemas.microsoft.com/office/drawing/2014/main" id="{7244E29B-256D-4070-B9D3-C3F7779C03CF}"/>
              </a:ext>
            </a:extLst>
          </p:cNvPr>
          <p:cNvGrpSpPr/>
          <p:nvPr/>
        </p:nvGrpSpPr>
        <p:grpSpPr>
          <a:xfrm>
            <a:off x="1430614" y="2533010"/>
            <a:ext cx="700458" cy="2400405"/>
            <a:chOff x="1199803" y="1195839"/>
            <a:chExt cx="1429792" cy="5096896"/>
          </a:xfrm>
        </p:grpSpPr>
        <p:grpSp>
          <p:nvGrpSpPr>
            <p:cNvPr id="26" name="그룹 25">
              <a:extLst>
                <a:ext uri="{FF2B5EF4-FFF2-40B4-BE49-F238E27FC236}">
                  <a16:creationId xmlns:a16="http://schemas.microsoft.com/office/drawing/2014/main" id="{C5F8B3A1-5451-4F8B-9F4D-43B108360478}"/>
                </a:ext>
              </a:extLst>
            </p:cNvPr>
            <p:cNvGrpSpPr/>
            <p:nvPr/>
          </p:nvGrpSpPr>
          <p:grpSpPr>
            <a:xfrm>
              <a:off x="1199803" y="4715857"/>
              <a:ext cx="1429790" cy="1576878"/>
              <a:chOff x="1199803" y="1832956"/>
              <a:chExt cx="1429790" cy="2882900"/>
            </a:xfrm>
          </p:grpSpPr>
          <p:sp>
            <p:nvSpPr>
              <p:cNvPr id="36" name="직사각형 35">
                <a:extLst>
                  <a:ext uri="{FF2B5EF4-FFF2-40B4-BE49-F238E27FC236}">
                    <a16:creationId xmlns:a16="http://schemas.microsoft.com/office/drawing/2014/main" id="{E0D4F593-428A-4A42-ABEF-D7B29B6601B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A6A7F70-EE76-4139-9F0A-B177C5AC4E3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3A73F716-18D2-413D-A09C-0D3DD87B5B39}"/>
                </a:ext>
              </a:extLst>
            </p:cNvPr>
            <p:cNvGrpSpPr/>
            <p:nvPr/>
          </p:nvGrpSpPr>
          <p:grpSpPr>
            <a:xfrm>
              <a:off x="1199803" y="1195839"/>
              <a:ext cx="1429792" cy="3520017"/>
              <a:chOff x="1199803" y="1195839"/>
              <a:chExt cx="1429792" cy="3520017"/>
            </a:xfrm>
          </p:grpSpPr>
          <p:sp>
            <p:nvSpPr>
              <p:cNvPr id="32" name="직사각형 31">
                <a:extLst>
                  <a:ext uri="{FF2B5EF4-FFF2-40B4-BE49-F238E27FC236}">
                    <a16:creationId xmlns:a16="http://schemas.microsoft.com/office/drawing/2014/main" id="{A24C156F-F83C-4954-AC9F-4E1C7F89AECD}"/>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EDC90B15-988D-488D-8A18-F217BBEBAB3D}"/>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 name="직선 연결선 29">
              <a:extLst>
                <a:ext uri="{FF2B5EF4-FFF2-40B4-BE49-F238E27FC236}">
                  <a16:creationId xmlns:a16="http://schemas.microsoft.com/office/drawing/2014/main" id="{D98EBF16-68E9-48A2-A797-2D08A339EDD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자유형: 도형 50">
            <a:extLst>
              <a:ext uri="{FF2B5EF4-FFF2-40B4-BE49-F238E27FC236}">
                <a16:creationId xmlns:a16="http://schemas.microsoft.com/office/drawing/2014/main" id="{BC66065B-AE0C-41D1-A4C3-3E747B8D55D6}"/>
              </a:ext>
            </a:extLst>
          </p:cNvPr>
          <p:cNvSpPr/>
          <p:nvPr/>
        </p:nvSpPr>
        <p:spPr>
          <a:xfrm flipH="1">
            <a:off x="2407161" y="3392758"/>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B4A82315-BC5A-4A01-8056-22D25219D757}"/>
              </a:ext>
            </a:extLst>
          </p:cNvPr>
          <p:cNvSpPr/>
          <p:nvPr/>
        </p:nvSpPr>
        <p:spPr>
          <a:xfrm>
            <a:off x="2403766" y="2469891"/>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142">
            <a:extLst>
              <a:ext uri="{FF2B5EF4-FFF2-40B4-BE49-F238E27FC236}">
                <a16:creationId xmlns:a16="http://schemas.microsoft.com/office/drawing/2014/main" id="{BF3450B5-0FDF-4D65-93E4-A76845554515}"/>
              </a:ext>
            </a:extLst>
          </p:cNvPr>
          <p:cNvSpPr/>
          <p:nvPr/>
        </p:nvSpPr>
        <p:spPr>
          <a:xfrm>
            <a:off x="2406505" y="4216237"/>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8" name="TextBox 147">
            <a:extLst>
              <a:ext uri="{FF2B5EF4-FFF2-40B4-BE49-F238E27FC236}">
                <a16:creationId xmlns:a16="http://schemas.microsoft.com/office/drawing/2014/main" id="{327EBECB-C90B-44B4-9EEE-2CE9C7F161EF}"/>
              </a:ext>
            </a:extLst>
          </p:cNvPr>
          <p:cNvSpPr txBox="1"/>
          <p:nvPr/>
        </p:nvSpPr>
        <p:spPr>
          <a:xfrm>
            <a:off x="1324613" y="5109481"/>
            <a:ext cx="1189749" cy="369332"/>
          </a:xfrm>
          <a:prstGeom prst="rect">
            <a:avLst/>
          </a:prstGeom>
          <a:noFill/>
        </p:spPr>
        <p:txBody>
          <a:bodyPr wrap="none" rtlCol="0">
            <a:spAutoFit/>
          </a:bodyPr>
          <a:lstStyle/>
          <a:p>
            <a:r>
              <a:rPr lang="ko-KR" altLang="en-US" dirty="0"/>
              <a:t>앞쪽 경유</a:t>
            </a:r>
          </a:p>
        </p:txBody>
      </p:sp>
      <p:grpSp>
        <p:nvGrpSpPr>
          <p:cNvPr id="52" name="그룹 51">
            <a:extLst>
              <a:ext uri="{FF2B5EF4-FFF2-40B4-BE49-F238E27FC236}">
                <a16:creationId xmlns:a16="http://schemas.microsoft.com/office/drawing/2014/main" id="{20C4DFCC-8D5F-4496-A379-C4568DF2A602}"/>
              </a:ext>
            </a:extLst>
          </p:cNvPr>
          <p:cNvGrpSpPr/>
          <p:nvPr/>
        </p:nvGrpSpPr>
        <p:grpSpPr>
          <a:xfrm>
            <a:off x="3428045" y="2533010"/>
            <a:ext cx="700458" cy="2400405"/>
            <a:chOff x="1199803" y="1195839"/>
            <a:chExt cx="1429792" cy="5096896"/>
          </a:xfrm>
        </p:grpSpPr>
        <p:grpSp>
          <p:nvGrpSpPr>
            <p:cNvPr id="53" name="그룹 52">
              <a:extLst>
                <a:ext uri="{FF2B5EF4-FFF2-40B4-BE49-F238E27FC236}">
                  <a16:creationId xmlns:a16="http://schemas.microsoft.com/office/drawing/2014/main" id="{F749A9F4-05E8-4F10-BFBA-63C48701D312}"/>
                </a:ext>
              </a:extLst>
            </p:cNvPr>
            <p:cNvGrpSpPr/>
            <p:nvPr/>
          </p:nvGrpSpPr>
          <p:grpSpPr>
            <a:xfrm>
              <a:off x="1199803" y="4715857"/>
              <a:ext cx="1429790" cy="1576878"/>
              <a:chOff x="1199803" y="1832956"/>
              <a:chExt cx="1429790" cy="2882900"/>
            </a:xfrm>
          </p:grpSpPr>
          <p:sp>
            <p:nvSpPr>
              <p:cNvPr id="58" name="직사각형 57">
                <a:extLst>
                  <a:ext uri="{FF2B5EF4-FFF2-40B4-BE49-F238E27FC236}">
                    <a16:creationId xmlns:a16="http://schemas.microsoft.com/office/drawing/2014/main" id="{D191AD10-D6FA-4344-AD95-C9CBB17BD2B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0BC75D3D-EE38-4B00-925A-E626830D5E2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4" name="그룹 53">
              <a:extLst>
                <a:ext uri="{FF2B5EF4-FFF2-40B4-BE49-F238E27FC236}">
                  <a16:creationId xmlns:a16="http://schemas.microsoft.com/office/drawing/2014/main" id="{09B31814-D0E4-4DD4-ACA2-C718262CC1F7}"/>
                </a:ext>
              </a:extLst>
            </p:cNvPr>
            <p:cNvGrpSpPr/>
            <p:nvPr/>
          </p:nvGrpSpPr>
          <p:grpSpPr>
            <a:xfrm>
              <a:off x="1199803" y="1195839"/>
              <a:ext cx="1429792" cy="3520017"/>
              <a:chOff x="1199803" y="1195839"/>
              <a:chExt cx="1429792" cy="3520017"/>
            </a:xfrm>
          </p:grpSpPr>
          <p:sp>
            <p:nvSpPr>
              <p:cNvPr id="56" name="직사각형 55">
                <a:extLst>
                  <a:ext uri="{FF2B5EF4-FFF2-40B4-BE49-F238E27FC236}">
                    <a16:creationId xmlns:a16="http://schemas.microsoft.com/office/drawing/2014/main" id="{FD4E8030-8B68-4197-AC0D-4FF165426702}"/>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C3B70E74-1503-4A93-AB3F-FDB7CF49BEBF}"/>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5" name="직선 연결선 54">
              <a:extLst>
                <a:ext uri="{FF2B5EF4-FFF2-40B4-BE49-F238E27FC236}">
                  <a16:creationId xmlns:a16="http://schemas.microsoft.com/office/drawing/2014/main" id="{125FF08D-10F2-420F-8483-3122E6E71E62}"/>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이등변 삼각형 59">
            <a:extLst>
              <a:ext uri="{FF2B5EF4-FFF2-40B4-BE49-F238E27FC236}">
                <a16:creationId xmlns:a16="http://schemas.microsoft.com/office/drawing/2014/main" id="{D069177C-C382-4A86-A140-3AFEC26238B2}"/>
              </a:ext>
            </a:extLst>
          </p:cNvPr>
          <p:cNvSpPr/>
          <p:nvPr/>
        </p:nvSpPr>
        <p:spPr>
          <a:xfrm rot="5400000">
            <a:off x="4089941" y="371118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E3DBB63-59E4-435E-874A-5CE01886F374}"/>
              </a:ext>
            </a:extLst>
          </p:cNvPr>
          <p:cNvSpPr/>
          <p:nvPr/>
        </p:nvSpPr>
        <p:spPr>
          <a:xfrm>
            <a:off x="4401197" y="2469891"/>
            <a:ext cx="108254" cy="828190"/>
          </a:xfrm>
          <a:prstGeom prst="rect">
            <a:avLst/>
          </a:prstGeom>
          <a:pattFill prst="wd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DCE62862-F9F3-4966-A2C3-BBECCB6059A0}"/>
              </a:ext>
            </a:extLst>
          </p:cNvPr>
          <p:cNvSpPr/>
          <p:nvPr/>
        </p:nvSpPr>
        <p:spPr>
          <a:xfrm>
            <a:off x="4403936" y="4216237"/>
            <a:ext cx="108254" cy="745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TextBox 71">
            <a:extLst>
              <a:ext uri="{FF2B5EF4-FFF2-40B4-BE49-F238E27FC236}">
                <a16:creationId xmlns:a16="http://schemas.microsoft.com/office/drawing/2014/main" id="{7CF73836-ABD1-44CB-9442-89A28EBA234B}"/>
              </a:ext>
            </a:extLst>
          </p:cNvPr>
          <p:cNvSpPr txBox="1"/>
          <p:nvPr/>
        </p:nvSpPr>
        <p:spPr>
          <a:xfrm>
            <a:off x="3322044" y="5109481"/>
            <a:ext cx="1189749" cy="369332"/>
          </a:xfrm>
          <a:prstGeom prst="rect">
            <a:avLst/>
          </a:prstGeom>
          <a:noFill/>
        </p:spPr>
        <p:txBody>
          <a:bodyPr wrap="none" rtlCol="0">
            <a:spAutoFit/>
          </a:bodyPr>
          <a:lstStyle/>
          <a:p>
            <a:r>
              <a:rPr lang="ko-KR" altLang="en-US" dirty="0"/>
              <a:t>측면 경유</a:t>
            </a:r>
          </a:p>
        </p:txBody>
      </p:sp>
      <p:grpSp>
        <p:nvGrpSpPr>
          <p:cNvPr id="73" name="그룹 72">
            <a:extLst>
              <a:ext uri="{FF2B5EF4-FFF2-40B4-BE49-F238E27FC236}">
                <a16:creationId xmlns:a16="http://schemas.microsoft.com/office/drawing/2014/main" id="{4AA22DF4-CE3F-48A0-9A7E-7C83B28BEC3F}"/>
              </a:ext>
            </a:extLst>
          </p:cNvPr>
          <p:cNvGrpSpPr/>
          <p:nvPr/>
        </p:nvGrpSpPr>
        <p:grpSpPr>
          <a:xfrm>
            <a:off x="5430601" y="2533010"/>
            <a:ext cx="700458" cy="2400405"/>
            <a:chOff x="1199803" y="1195839"/>
            <a:chExt cx="1429792" cy="5096896"/>
          </a:xfrm>
        </p:grpSpPr>
        <p:grpSp>
          <p:nvGrpSpPr>
            <p:cNvPr id="74" name="그룹 73">
              <a:extLst>
                <a:ext uri="{FF2B5EF4-FFF2-40B4-BE49-F238E27FC236}">
                  <a16:creationId xmlns:a16="http://schemas.microsoft.com/office/drawing/2014/main" id="{6B6D4027-26FE-4ADA-A9E7-5E4AEAF43302}"/>
                </a:ext>
              </a:extLst>
            </p:cNvPr>
            <p:cNvGrpSpPr/>
            <p:nvPr/>
          </p:nvGrpSpPr>
          <p:grpSpPr>
            <a:xfrm>
              <a:off x="1199803" y="4715857"/>
              <a:ext cx="1429790" cy="1576878"/>
              <a:chOff x="1199803" y="1832956"/>
              <a:chExt cx="1429790" cy="2882900"/>
            </a:xfrm>
          </p:grpSpPr>
          <p:sp>
            <p:nvSpPr>
              <p:cNvPr id="80" name="직사각형 79">
                <a:extLst>
                  <a:ext uri="{FF2B5EF4-FFF2-40B4-BE49-F238E27FC236}">
                    <a16:creationId xmlns:a16="http://schemas.microsoft.com/office/drawing/2014/main" id="{93D65B0D-9149-4F41-B86B-0EC4FAF3F40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4E5E614C-04F7-4AD3-BF69-DAA8D0FD5F8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5" name="그룹 74">
              <a:extLst>
                <a:ext uri="{FF2B5EF4-FFF2-40B4-BE49-F238E27FC236}">
                  <a16:creationId xmlns:a16="http://schemas.microsoft.com/office/drawing/2014/main" id="{69F35CDB-8E2D-46AA-9C8D-E84ABC1F5230}"/>
                </a:ext>
              </a:extLst>
            </p:cNvPr>
            <p:cNvGrpSpPr/>
            <p:nvPr/>
          </p:nvGrpSpPr>
          <p:grpSpPr>
            <a:xfrm>
              <a:off x="1199803" y="1195839"/>
              <a:ext cx="1429792" cy="3520017"/>
              <a:chOff x="1199803" y="1195839"/>
              <a:chExt cx="1429792" cy="3520017"/>
            </a:xfrm>
          </p:grpSpPr>
          <p:sp>
            <p:nvSpPr>
              <p:cNvPr id="78" name="직사각형 77">
                <a:extLst>
                  <a:ext uri="{FF2B5EF4-FFF2-40B4-BE49-F238E27FC236}">
                    <a16:creationId xmlns:a16="http://schemas.microsoft.com/office/drawing/2014/main" id="{93BD0CC6-667E-413E-AA5A-AAF99AA3B74F}"/>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직사각형 78">
                <a:extLst>
                  <a:ext uri="{FF2B5EF4-FFF2-40B4-BE49-F238E27FC236}">
                    <a16:creationId xmlns:a16="http://schemas.microsoft.com/office/drawing/2014/main" id="{0F84FDC0-0D4C-4791-A2E0-321A21A6B220}"/>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6" name="직선 연결선 75">
              <a:extLst>
                <a:ext uri="{FF2B5EF4-FFF2-40B4-BE49-F238E27FC236}">
                  <a16:creationId xmlns:a16="http://schemas.microsoft.com/office/drawing/2014/main" id="{7BB0E776-7031-481E-A898-FC7BF02B00A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직사각형 82">
            <a:extLst>
              <a:ext uri="{FF2B5EF4-FFF2-40B4-BE49-F238E27FC236}">
                <a16:creationId xmlns:a16="http://schemas.microsoft.com/office/drawing/2014/main" id="{1A703607-8533-4B41-ABEA-EE51233BDF86}"/>
              </a:ext>
            </a:extLst>
          </p:cNvPr>
          <p:cNvSpPr/>
          <p:nvPr/>
        </p:nvSpPr>
        <p:spPr>
          <a:xfrm>
            <a:off x="6403753" y="3340313"/>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TextBox 84">
            <a:extLst>
              <a:ext uri="{FF2B5EF4-FFF2-40B4-BE49-F238E27FC236}">
                <a16:creationId xmlns:a16="http://schemas.microsoft.com/office/drawing/2014/main" id="{45BF357A-B937-4F9B-A7C9-9605D999A3C0}"/>
              </a:ext>
            </a:extLst>
          </p:cNvPr>
          <p:cNvSpPr txBox="1"/>
          <p:nvPr/>
        </p:nvSpPr>
        <p:spPr>
          <a:xfrm>
            <a:off x="5324600" y="5109481"/>
            <a:ext cx="1189749" cy="369332"/>
          </a:xfrm>
          <a:prstGeom prst="rect">
            <a:avLst/>
          </a:prstGeom>
          <a:noFill/>
        </p:spPr>
        <p:txBody>
          <a:bodyPr wrap="none" rtlCol="0">
            <a:spAutoFit/>
          </a:bodyPr>
          <a:lstStyle/>
          <a:p>
            <a:r>
              <a:rPr lang="ko-KR" altLang="en-US" dirty="0"/>
              <a:t>위쪽 경유</a:t>
            </a:r>
          </a:p>
        </p:txBody>
      </p:sp>
      <p:sp>
        <p:nvSpPr>
          <p:cNvPr id="100" name="자유형: 도형 99">
            <a:extLst>
              <a:ext uri="{FF2B5EF4-FFF2-40B4-BE49-F238E27FC236}">
                <a16:creationId xmlns:a16="http://schemas.microsoft.com/office/drawing/2014/main" id="{47C49F75-4755-4F9C-BD44-F6644715F13A}"/>
              </a:ext>
            </a:extLst>
          </p:cNvPr>
          <p:cNvSpPr/>
          <p:nvPr/>
        </p:nvSpPr>
        <p:spPr>
          <a:xfrm flipH="1">
            <a:off x="6407616"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자유형: 도형 100">
            <a:extLst>
              <a:ext uri="{FF2B5EF4-FFF2-40B4-BE49-F238E27FC236}">
                <a16:creationId xmlns:a16="http://schemas.microsoft.com/office/drawing/2014/main" id="{FFDD2CB9-14E2-4105-AE05-B6612B826289}"/>
              </a:ext>
            </a:extLst>
          </p:cNvPr>
          <p:cNvSpPr/>
          <p:nvPr/>
        </p:nvSpPr>
        <p:spPr>
          <a:xfrm rot="10800000">
            <a:off x="6406175"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01DCF3AE-D599-4070-9573-9F96A71D01A7}"/>
              </a:ext>
            </a:extLst>
          </p:cNvPr>
          <p:cNvGrpSpPr/>
          <p:nvPr/>
        </p:nvGrpSpPr>
        <p:grpSpPr>
          <a:xfrm>
            <a:off x="7271055" y="2533010"/>
            <a:ext cx="700458" cy="2400405"/>
            <a:chOff x="1199803" y="1195839"/>
            <a:chExt cx="1429792" cy="5096896"/>
          </a:xfrm>
        </p:grpSpPr>
        <p:grpSp>
          <p:nvGrpSpPr>
            <p:cNvPr id="103" name="그룹 102">
              <a:extLst>
                <a:ext uri="{FF2B5EF4-FFF2-40B4-BE49-F238E27FC236}">
                  <a16:creationId xmlns:a16="http://schemas.microsoft.com/office/drawing/2014/main" id="{6BFB550B-AACC-4EC1-A2DD-28109EB00E79}"/>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42D2A032-3669-46A0-99FF-D850A9E7FBB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7A9F7ED7-76EA-4B4F-A673-C971F0720EF5}"/>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4" name="그룹 103">
              <a:extLst>
                <a:ext uri="{FF2B5EF4-FFF2-40B4-BE49-F238E27FC236}">
                  <a16:creationId xmlns:a16="http://schemas.microsoft.com/office/drawing/2014/main" id="{14AD4EDA-16DF-43E5-AADF-E1517309C8B4}"/>
                </a:ext>
              </a:extLst>
            </p:cNvPr>
            <p:cNvGrpSpPr/>
            <p:nvPr/>
          </p:nvGrpSpPr>
          <p:grpSpPr>
            <a:xfrm>
              <a:off x="1199803" y="1195839"/>
              <a:ext cx="1429792" cy="3520017"/>
              <a:chOff x="1199803" y="1195839"/>
              <a:chExt cx="1429792" cy="3520017"/>
            </a:xfrm>
          </p:grpSpPr>
          <p:sp>
            <p:nvSpPr>
              <p:cNvPr id="106" name="직사각형 105">
                <a:extLst>
                  <a:ext uri="{FF2B5EF4-FFF2-40B4-BE49-F238E27FC236}">
                    <a16:creationId xmlns:a16="http://schemas.microsoft.com/office/drawing/2014/main" id="{468D5637-4798-4CF6-9647-51B9C1F7FF90}"/>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5915A730-C447-4093-8DDA-852F3A36B35F}"/>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05" name="직선 연결선 104">
              <a:extLst>
                <a:ext uri="{FF2B5EF4-FFF2-40B4-BE49-F238E27FC236}">
                  <a16:creationId xmlns:a16="http://schemas.microsoft.com/office/drawing/2014/main" id="{D42174C6-18B6-41BF-8679-67EC75F0509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직사각형 117">
            <a:extLst>
              <a:ext uri="{FF2B5EF4-FFF2-40B4-BE49-F238E27FC236}">
                <a16:creationId xmlns:a16="http://schemas.microsoft.com/office/drawing/2014/main" id="{F0ED66DB-1CD0-4E30-8B6F-F4F2DFAE4453}"/>
              </a:ext>
            </a:extLst>
          </p:cNvPr>
          <p:cNvSpPr/>
          <p:nvPr/>
        </p:nvSpPr>
        <p:spPr>
          <a:xfrm>
            <a:off x="8244207" y="3340313"/>
            <a:ext cx="108254" cy="82819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TextBox 118">
            <a:extLst>
              <a:ext uri="{FF2B5EF4-FFF2-40B4-BE49-F238E27FC236}">
                <a16:creationId xmlns:a16="http://schemas.microsoft.com/office/drawing/2014/main" id="{092C512F-C1FB-498D-8312-A5B9EDEAFE3E}"/>
              </a:ext>
            </a:extLst>
          </p:cNvPr>
          <p:cNvSpPr txBox="1"/>
          <p:nvPr/>
        </p:nvSpPr>
        <p:spPr>
          <a:xfrm>
            <a:off x="7165054" y="5109481"/>
            <a:ext cx="1420582" cy="369332"/>
          </a:xfrm>
          <a:prstGeom prst="rect">
            <a:avLst/>
          </a:prstGeom>
          <a:noFill/>
        </p:spPr>
        <p:txBody>
          <a:bodyPr wrap="none" rtlCol="0">
            <a:spAutoFit/>
          </a:bodyPr>
          <a:lstStyle/>
          <a:p>
            <a:r>
              <a:rPr lang="ko-KR" altLang="en-US" dirty="0"/>
              <a:t>아래쪽 경유</a:t>
            </a:r>
          </a:p>
        </p:txBody>
      </p:sp>
      <p:sp>
        <p:nvSpPr>
          <p:cNvPr id="120" name="자유형: 도형 119">
            <a:extLst>
              <a:ext uri="{FF2B5EF4-FFF2-40B4-BE49-F238E27FC236}">
                <a16:creationId xmlns:a16="http://schemas.microsoft.com/office/drawing/2014/main" id="{3F1ACCCE-8058-490A-96DE-66F355AE1FE8}"/>
              </a:ext>
            </a:extLst>
          </p:cNvPr>
          <p:cNvSpPr/>
          <p:nvPr/>
        </p:nvSpPr>
        <p:spPr>
          <a:xfrm flipH="1">
            <a:off x="8248070"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자유형: 도형 120">
            <a:extLst>
              <a:ext uri="{FF2B5EF4-FFF2-40B4-BE49-F238E27FC236}">
                <a16:creationId xmlns:a16="http://schemas.microsoft.com/office/drawing/2014/main" id="{8C39A876-5A7F-47EF-9DC0-37DC3A1EBC64}"/>
              </a:ext>
            </a:extLst>
          </p:cNvPr>
          <p:cNvSpPr/>
          <p:nvPr/>
        </p:nvSpPr>
        <p:spPr>
          <a:xfrm rot="10800000">
            <a:off x="8246629"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2" name="그룹 121">
            <a:extLst>
              <a:ext uri="{FF2B5EF4-FFF2-40B4-BE49-F238E27FC236}">
                <a16:creationId xmlns:a16="http://schemas.microsoft.com/office/drawing/2014/main" id="{23AF6D99-F9E5-4CB9-AAE5-A0B9B7DEC6B6}"/>
              </a:ext>
            </a:extLst>
          </p:cNvPr>
          <p:cNvGrpSpPr/>
          <p:nvPr/>
        </p:nvGrpSpPr>
        <p:grpSpPr>
          <a:xfrm>
            <a:off x="9186360" y="2533010"/>
            <a:ext cx="700458" cy="2400405"/>
            <a:chOff x="1199803" y="1195839"/>
            <a:chExt cx="1429792" cy="5096896"/>
          </a:xfrm>
        </p:grpSpPr>
        <p:grpSp>
          <p:nvGrpSpPr>
            <p:cNvPr id="123" name="그룹 122">
              <a:extLst>
                <a:ext uri="{FF2B5EF4-FFF2-40B4-BE49-F238E27FC236}">
                  <a16:creationId xmlns:a16="http://schemas.microsoft.com/office/drawing/2014/main" id="{DDE09565-AA26-4969-9A6E-C6B6124DC759}"/>
                </a:ext>
              </a:extLst>
            </p:cNvPr>
            <p:cNvGrpSpPr/>
            <p:nvPr/>
          </p:nvGrpSpPr>
          <p:grpSpPr>
            <a:xfrm>
              <a:off x="1199803" y="4715857"/>
              <a:ext cx="1429790" cy="1576878"/>
              <a:chOff x="1199803" y="1832956"/>
              <a:chExt cx="1429790" cy="2882900"/>
            </a:xfrm>
          </p:grpSpPr>
          <p:sp>
            <p:nvSpPr>
              <p:cNvPr id="128" name="직사각형 127">
                <a:extLst>
                  <a:ext uri="{FF2B5EF4-FFF2-40B4-BE49-F238E27FC236}">
                    <a16:creationId xmlns:a16="http://schemas.microsoft.com/office/drawing/2014/main" id="{0E3C8F9F-0535-4341-BAC8-9C6060AE32F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C1DADE87-6082-4D7F-970F-7BCD3DE3A88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4" name="그룹 123">
              <a:extLst>
                <a:ext uri="{FF2B5EF4-FFF2-40B4-BE49-F238E27FC236}">
                  <a16:creationId xmlns:a16="http://schemas.microsoft.com/office/drawing/2014/main" id="{8AED76F8-4FF2-467D-B49D-81DF727791B1}"/>
                </a:ext>
              </a:extLst>
            </p:cNvPr>
            <p:cNvGrpSpPr/>
            <p:nvPr/>
          </p:nvGrpSpPr>
          <p:grpSpPr>
            <a:xfrm>
              <a:off x="1199803" y="1195839"/>
              <a:ext cx="1429792" cy="3520017"/>
              <a:chOff x="1199803" y="1195839"/>
              <a:chExt cx="1429792" cy="3520017"/>
            </a:xfrm>
          </p:grpSpPr>
          <p:sp>
            <p:nvSpPr>
              <p:cNvPr id="126" name="직사각형 125">
                <a:extLst>
                  <a:ext uri="{FF2B5EF4-FFF2-40B4-BE49-F238E27FC236}">
                    <a16:creationId xmlns:a16="http://schemas.microsoft.com/office/drawing/2014/main" id="{329E7CDF-2799-4C46-9EF6-5C2E3EB01A79}"/>
                  </a:ext>
                </a:extLst>
              </p:cNvPr>
              <p:cNvSpPr/>
              <p:nvPr/>
            </p:nvSpPr>
            <p:spPr>
              <a:xfrm>
                <a:off x="1199803"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7" name="직사각형 126">
                <a:extLst>
                  <a:ext uri="{FF2B5EF4-FFF2-40B4-BE49-F238E27FC236}">
                    <a16:creationId xmlns:a16="http://schemas.microsoft.com/office/drawing/2014/main" id="{B2B47859-77F7-4124-B803-EF18DF4CC7F8}"/>
                  </a:ext>
                </a:extLst>
              </p:cNvPr>
              <p:cNvSpPr/>
              <p:nvPr/>
            </p:nvSpPr>
            <p:spPr>
              <a:xfrm>
                <a:off x="1914699" y="1195839"/>
                <a:ext cx="714896" cy="35200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25" name="직선 연결선 124">
              <a:extLst>
                <a:ext uri="{FF2B5EF4-FFF2-40B4-BE49-F238E27FC236}">
                  <a16:creationId xmlns:a16="http://schemas.microsoft.com/office/drawing/2014/main" id="{1FC539F6-5351-41F2-A045-CC8F6A06288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TextBox 130">
            <a:extLst>
              <a:ext uri="{FF2B5EF4-FFF2-40B4-BE49-F238E27FC236}">
                <a16:creationId xmlns:a16="http://schemas.microsoft.com/office/drawing/2014/main" id="{9F6795E0-473F-475E-BC68-33CD5B2742B4}"/>
              </a:ext>
            </a:extLst>
          </p:cNvPr>
          <p:cNvSpPr txBox="1"/>
          <p:nvPr/>
        </p:nvSpPr>
        <p:spPr>
          <a:xfrm>
            <a:off x="9080359" y="5109481"/>
            <a:ext cx="1189749" cy="369332"/>
          </a:xfrm>
          <a:prstGeom prst="rect">
            <a:avLst/>
          </a:prstGeom>
          <a:noFill/>
        </p:spPr>
        <p:txBody>
          <a:bodyPr wrap="none" rtlCol="0">
            <a:spAutoFit/>
          </a:bodyPr>
          <a:lstStyle/>
          <a:p>
            <a:r>
              <a:rPr lang="ko-KR" altLang="en-US" dirty="0"/>
              <a:t>측면 경유</a:t>
            </a:r>
          </a:p>
        </p:txBody>
      </p:sp>
      <p:sp>
        <p:nvSpPr>
          <p:cNvPr id="132" name="자유형: 도형 131">
            <a:extLst>
              <a:ext uri="{FF2B5EF4-FFF2-40B4-BE49-F238E27FC236}">
                <a16:creationId xmlns:a16="http://schemas.microsoft.com/office/drawing/2014/main" id="{B988EA1E-DB92-4DF1-AA24-653968698420}"/>
              </a:ext>
            </a:extLst>
          </p:cNvPr>
          <p:cNvSpPr/>
          <p:nvPr/>
        </p:nvSpPr>
        <p:spPr>
          <a:xfrm flipH="1">
            <a:off x="10163375" y="4224815"/>
            <a:ext cx="104391"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자유형: 도형 132">
            <a:extLst>
              <a:ext uri="{FF2B5EF4-FFF2-40B4-BE49-F238E27FC236}">
                <a16:creationId xmlns:a16="http://schemas.microsoft.com/office/drawing/2014/main" id="{7B6BDFE3-C975-4634-83E7-609284750435}"/>
              </a:ext>
            </a:extLst>
          </p:cNvPr>
          <p:cNvSpPr/>
          <p:nvPr/>
        </p:nvSpPr>
        <p:spPr>
          <a:xfrm rot="10800000">
            <a:off x="10161934" y="2533010"/>
            <a:ext cx="104390" cy="73963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이등변 삼각형 133">
            <a:extLst>
              <a:ext uri="{FF2B5EF4-FFF2-40B4-BE49-F238E27FC236}">
                <a16:creationId xmlns:a16="http://schemas.microsoft.com/office/drawing/2014/main" id="{031C9989-94E1-4A5E-854E-5E3A378CDF3E}"/>
              </a:ext>
            </a:extLst>
          </p:cNvPr>
          <p:cNvSpPr/>
          <p:nvPr/>
        </p:nvSpPr>
        <p:spPr>
          <a:xfrm rot="5400000">
            <a:off x="9846878" y="3711189"/>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61E11F-BE16-4D27-B230-C27FF0616085}"/>
              </a:ext>
            </a:extLst>
          </p:cNvPr>
          <p:cNvSpPr>
            <a:spLocks noGrp="1"/>
          </p:cNvSpPr>
          <p:nvPr>
            <p:ph type="title"/>
          </p:nvPr>
        </p:nvSpPr>
        <p:spPr/>
        <p:txBody>
          <a:bodyPr/>
          <a:lstStyle/>
          <a:p>
            <a:r>
              <a:rPr lang="ko-KR" altLang="en-US" dirty="0"/>
              <a:t>모티프 </a:t>
            </a:r>
            <a:r>
              <a:rPr lang="ko-KR" altLang="en-US" dirty="0" err="1"/>
              <a:t>기록법</a:t>
            </a:r>
            <a:r>
              <a:rPr lang="ko-KR" altLang="en-US" dirty="0"/>
              <a:t> </a:t>
            </a:r>
            <a:r>
              <a:rPr lang="en-US" altLang="ko-KR" dirty="0"/>
              <a:t>(Motif Description)</a:t>
            </a:r>
            <a:endParaRPr lang="ko-KR" altLang="en-US" dirty="0"/>
          </a:p>
        </p:txBody>
      </p:sp>
      <p:sp>
        <p:nvSpPr>
          <p:cNvPr id="3" name="내용 개체 틀 2">
            <a:extLst>
              <a:ext uri="{FF2B5EF4-FFF2-40B4-BE49-F238E27FC236}">
                <a16:creationId xmlns:a16="http://schemas.microsoft.com/office/drawing/2014/main" id="{73A3B4CB-0CB9-4513-9760-1A1154DB47B5}"/>
              </a:ext>
            </a:extLst>
          </p:cNvPr>
          <p:cNvSpPr>
            <a:spLocks noGrp="1"/>
          </p:cNvSpPr>
          <p:nvPr>
            <p:ph idx="1"/>
          </p:nvPr>
        </p:nvSpPr>
        <p:spPr/>
        <p:txBody>
          <a:bodyPr/>
          <a:lstStyle/>
          <a:p>
            <a:r>
              <a:rPr lang="ko-KR" altLang="en-US" dirty="0"/>
              <a:t>모티브</a:t>
            </a:r>
            <a:r>
              <a:rPr lang="en-US" altLang="ko-KR" dirty="0"/>
              <a:t>(motive)</a:t>
            </a:r>
            <a:r>
              <a:rPr lang="ko-KR" altLang="en-US" dirty="0"/>
              <a:t>와 모티프</a:t>
            </a:r>
            <a:r>
              <a:rPr lang="en-US" altLang="ko-KR" dirty="0"/>
              <a:t>(motif)</a:t>
            </a:r>
            <a:r>
              <a:rPr lang="ko-KR" altLang="en-US" dirty="0"/>
              <a:t>는 유사한 뜻을 가지고 있다</a:t>
            </a:r>
            <a:r>
              <a:rPr lang="en-US" altLang="ko-KR" dirty="0"/>
              <a:t>.</a:t>
            </a:r>
          </a:p>
          <a:p>
            <a:pPr lvl="1"/>
            <a:r>
              <a:rPr lang="ko-KR" altLang="en-US" dirty="0"/>
              <a:t>모티브 </a:t>
            </a:r>
            <a:r>
              <a:rPr lang="en-US" altLang="ko-KR" dirty="0"/>
              <a:t>:</a:t>
            </a:r>
            <a:r>
              <a:rPr lang="ko-KR" altLang="en-US" dirty="0"/>
              <a:t> 창작의 동기</a:t>
            </a:r>
            <a:r>
              <a:rPr lang="en-US" altLang="ko-KR" dirty="0"/>
              <a:t>, </a:t>
            </a:r>
            <a:r>
              <a:rPr lang="ko-KR" altLang="en-US" dirty="0"/>
              <a:t>영감 등으로 대체 가능하다</a:t>
            </a:r>
            <a:r>
              <a:rPr lang="en-US" altLang="ko-KR" dirty="0"/>
              <a:t>. </a:t>
            </a:r>
            <a:r>
              <a:rPr lang="ko-KR" altLang="en-US" dirty="0"/>
              <a:t>일종의 창작물의 시발점이 되고 그것을 심화 발전시키는 것</a:t>
            </a:r>
            <a:endParaRPr lang="en-US" altLang="ko-KR" dirty="0"/>
          </a:p>
          <a:p>
            <a:pPr lvl="1"/>
            <a:r>
              <a:rPr lang="ko-KR" altLang="en-US" dirty="0"/>
              <a:t>모티프 </a:t>
            </a:r>
            <a:r>
              <a:rPr lang="en-US" altLang="ko-KR" dirty="0"/>
              <a:t>: </a:t>
            </a:r>
            <a:r>
              <a:rPr lang="ko-KR" altLang="en-US" dirty="0"/>
              <a:t>문학에서 반복되는 이야기를 끌어가는 중심 설정 요소</a:t>
            </a:r>
            <a:r>
              <a:rPr lang="en-US" altLang="ko-KR" dirty="0"/>
              <a:t>.  </a:t>
            </a:r>
          </a:p>
          <a:p>
            <a:pPr marL="914400" lvl="2" indent="0">
              <a:buNone/>
            </a:pPr>
            <a:r>
              <a:rPr lang="en-US" altLang="ko-KR" dirty="0"/>
              <a:t>	( </a:t>
            </a:r>
            <a:r>
              <a:rPr lang="ko-KR" altLang="en-US" dirty="0"/>
              <a:t>예시</a:t>
            </a:r>
            <a:r>
              <a:rPr lang="en-US" altLang="ko-KR" dirty="0"/>
              <a:t> : </a:t>
            </a:r>
            <a:r>
              <a:rPr lang="ko-KR" altLang="en-US" dirty="0"/>
              <a:t>콩쥐팥쥐에서 계모</a:t>
            </a:r>
            <a:r>
              <a:rPr lang="en-US" altLang="ko-KR" dirty="0"/>
              <a:t>, </a:t>
            </a:r>
            <a:r>
              <a:rPr lang="ko-KR" altLang="en-US" dirty="0"/>
              <a:t>이복자매</a:t>
            </a:r>
            <a:r>
              <a:rPr lang="en-US" altLang="ko-KR" dirty="0"/>
              <a:t>, </a:t>
            </a:r>
            <a:r>
              <a:rPr lang="ko-KR" altLang="en-US" dirty="0"/>
              <a:t>구박</a:t>
            </a:r>
            <a:r>
              <a:rPr lang="en-US" altLang="ko-KR" dirty="0"/>
              <a:t>, </a:t>
            </a:r>
            <a:r>
              <a:rPr lang="ko-KR" altLang="en-US" dirty="0" err="1"/>
              <a:t>초자연적도움과</a:t>
            </a:r>
            <a:r>
              <a:rPr lang="ko-KR" altLang="en-US" dirty="0"/>
              <a:t> </a:t>
            </a:r>
            <a:r>
              <a:rPr lang="ko-KR" altLang="en-US" dirty="0" err="1"/>
              <a:t>해피엔딩</a:t>
            </a:r>
            <a:r>
              <a:rPr lang="ko-KR" altLang="en-US" dirty="0"/>
              <a:t> </a:t>
            </a:r>
            <a:r>
              <a:rPr lang="en-US" altLang="ko-KR" dirty="0"/>
              <a:t>)</a:t>
            </a:r>
          </a:p>
          <a:p>
            <a:pPr marL="914400" lvl="2" indent="0">
              <a:buNone/>
            </a:pPr>
            <a:endParaRPr lang="en-US" altLang="ko-KR" dirty="0"/>
          </a:p>
          <a:p>
            <a:r>
              <a:rPr lang="ko-KR" altLang="en-US" dirty="0"/>
              <a:t>어떤 움직임의 주제나 가장 두드러진 특색을 진술하거나 동기</a:t>
            </a:r>
            <a:r>
              <a:rPr lang="en-US" altLang="ko-KR" dirty="0"/>
              <a:t>, </a:t>
            </a:r>
            <a:r>
              <a:rPr lang="ko-KR" altLang="en-US" dirty="0"/>
              <a:t>사상</a:t>
            </a:r>
            <a:r>
              <a:rPr lang="en-US" altLang="ko-KR" dirty="0"/>
              <a:t>, </a:t>
            </a:r>
            <a:r>
              <a:rPr lang="ko-KR" altLang="en-US" dirty="0"/>
              <a:t>목적</a:t>
            </a:r>
            <a:r>
              <a:rPr lang="en-US" altLang="ko-KR" dirty="0"/>
              <a:t>, </a:t>
            </a:r>
            <a:r>
              <a:rPr lang="ko-KR" altLang="en-US" dirty="0"/>
              <a:t>의도 등을 진술한다</a:t>
            </a:r>
            <a:r>
              <a:rPr lang="en-US" altLang="ko-KR" dirty="0"/>
              <a:t>.</a:t>
            </a:r>
          </a:p>
          <a:p>
            <a:endParaRPr lang="ko-KR" altLang="en-US" dirty="0"/>
          </a:p>
        </p:txBody>
      </p:sp>
    </p:spTree>
    <p:extLst>
      <p:ext uri="{BB962C8B-B14F-4D97-AF65-F5344CB8AC3E}">
        <p14:creationId xmlns:p14="http://schemas.microsoft.com/office/powerpoint/2010/main" val="167536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팔의 움직임과 시간</a:t>
            </a:r>
          </a:p>
        </p:txBody>
      </p:sp>
      <p:grpSp>
        <p:nvGrpSpPr>
          <p:cNvPr id="14" name="그룹 13">
            <a:extLst>
              <a:ext uri="{FF2B5EF4-FFF2-40B4-BE49-F238E27FC236}">
                <a16:creationId xmlns:a16="http://schemas.microsoft.com/office/drawing/2014/main" id="{48505C37-4CE6-4A6E-910C-696E39E32198}"/>
              </a:ext>
            </a:extLst>
          </p:cNvPr>
          <p:cNvGrpSpPr/>
          <p:nvPr/>
        </p:nvGrpSpPr>
        <p:grpSpPr>
          <a:xfrm>
            <a:off x="1026552" y="1995418"/>
            <a:ext cx="700458" cy="3609801"/>
            <a:chOff x="1199803" y="-1372130"/>
            <a:chExt cx="1429792" cy="7664865"/>
          </a:xfrm>
        </p:grpSpPr>
        <p:grpSp>
          <p:nvGrpSpPr>
            <p:cNvPr id="15" name="그룹 14">
              <a:extLst>
                <a:ext uri="{FF2B5EF4-FFF2-40B4-BE49-F238E27FC236}">
                  <a16:creationId xmlns:a16="http://schemas.microsoft.com/office/drawing/2014/main" id="{73201E14-3D27-4E78-9BF4-94BEAAE66490}"/>
                </a:ext>
              </a:extLst>
            </p:cNvPr>
            <p:cNvGrpSpPr/>
            <p:nvPr/>
          </p:nvGrpSpPr>
          <p:grpSpPr>
            <a:xfrm>
              <a:off x="1199803" y="4715857"/>
              <a:ext cx="1429790" cy="1576878"/>
              <a:chOff x="1199803" y="1832956"/>
              <a:chExt cx="1429790" cy="2882900"/>
            </a:xfrm>
          </p:grpSpPr>
          <p:sp>
            <p:nvSpPr>
              <p:cNvPr id="24" name="직사각형 23">
                <a:extLst>
                  <a:ext uri="{FF2B5EF4-FFF2-40B4-BE49-F238E27FC236}">
                    <a16:creationId xmlns:a16="http://schemas.microsoft.com/office/drawing/2014/main" id="{A4F18823-86AF-4D37-85A1-6DD96B3DBB8E}"/>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9BF5E04-996F-4543-8FA8-ABAD3EF3063D}"/>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a:extLst>
                <a:ext uri="{FF2B5EF4-FFF2-40B4-BE49-F238E27FC236}">
                  <a16:creationId xmlns:a16="http://schemas.microsoft.com/office/drawing/2014/main" id="{437E56F2-8DFF-4ACD-A2D0-A5A2E12324C6}"/>
                </a:ext>
              </a:extLst>
            </p:cNvPr>
            <p:cNvGrpSpPr/>
            <p:nvPr/>
          </p:nvGrpSpPr>
          <p:grpSpPr>
            <a:xfrm>
              <a:off x="1199803" y="-1372130"/>
              <a:ext cx="1429792" cy="6087986"/>
              <a:chOff x="1199803" y="-1372130"/>
              <a:chExt cx="1429792" cy="6087986"/>
            </a:xfrm>
          </p:grpSpPr>
          <p:sp>
            <p:nvSpPr>
              <p:cNvPr id="22" name="직사각형 21">
                <a:extLst>
                  <a:ext uri="{FF2B5EF4-FFF2-40B4-BE49-F238E27FC236}">
                    <a16:creationId xmlns:a16="http://schemas.microsoft.com/office/drawing/2014/main" id="{846DC1EC-CBBA-4EF5-80D5-8E8253642788}"/>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97B99C7B-8827-4AAF-B3CC-B5FE0CFA518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 name="직선 연결선 20">
              <a:extLst>
                <a:ext uri="{FF2B5EF4-FFF2-40B4-BE49-F238E27FC236}">
                  <a16:creationId xmlns:a16="http://schemas.microsoft.com/office/drawing/2014/main" id="{D6F89BD7-24F3-40B8-86B1-0A65C53EC6EF}"/>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B2F815B5-A453-4C89-837D-518AF5986EA8}"/>
              </a:ext>
            </a:extLst>
          </p:cNvPr>
          <p:cNvSpPr/>
          <p:nvPr/>
        </p:nvSpPr>
        <p:spPr>
          <a:xfrm>
            <a:off x="2023111"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94C4D0B9-9845-4933-8731-72083FF3C05E}"/>
              </a:ext>
            </a:extLst>
          </p:cNvPr>
          <p:cNvSpPr txBox="1"/>
          <p:nvPr/>
        </p:nvSpPr>
        <p:spPr>
          <a:xfrm>
            <a:off x="920551" y="5855930"/>
            <a:ext cx="1651414" cy="369332"/>
          </a:xfrm>
          <a:prstGeom prst="rect">
            <a:avLst/>
          </a:prstGeom>
          <a:noFill/>
        </p:spPr>
        <p:txBody>
          <a:bodyPr wrap="none" rtlCol="0">
            <a:spAutoFit/>
          </a:bodyPr>
          <a:lstStyle/>
          <a:p>
            <a:r>
              <a:rPr lang="ko-KR" altLang="en-US" dirty="0"/>
              <a:t>지속시간 표현</a:t>
            </a:r>
          </a:p>
        </p:txBody>
      </p:sp>
      <p:sp>
        <p:nvSpPr>
          <p:cNvPr id="28" name="자유형: 도형 27">
            <a:extLst>
              <a:ext uri="{FF2B5EF4-FFF2-40B4-BE49-F238E27FC236}">
                <a16:creationId xmlns:a16="http://schemas.microsoft.com/office/drawing/2014/main" id="{2819C334-57B0-404F-8711-2AF7F7650097}"/>
              </a:ext>
            </a:extLst>
          </p:cNvPr>
          <p:cNvSpPr/>
          <p:nvPr/>
        </p:nvSpPr>
        <p:spPr>
          <a:xfrm flipH="1">
            <a:off x="2025854" y="1995418"/>
            <a:ext cx="101645" cy="2867163"/>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410CAD27-9A78-4772-A423-39F98553119E}"/>
              </a:ext>
            </a:extLst>
          </p:cNvPr>
          <p:cNvSpPr/>
          <p:nvPr/>
        </p:nvSpPr>
        <p:spPr>
          <a:xfrm>
            <a:off x="1273973"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E0116547-239F-435E-A878-389362586781}"/>
              </a:ext>
            </a:extLst>
          </p:cNvPr>
          <p:cNvSpPr/>
          <p:nvPr/>
        </p:nvSpPr>
        <p:spPr>
          <a:xfrm>
            <a:off x="1386549"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a:extLst>
              <a:ext uri="{FF2B5EF4-FFF2-40B4-BE49-F238E27FC236}">
                <a16:creationId xmlns:a16="http://schemas.microsoft.com/office/drawing/2014/main" id="{D1AE8EF4-1136-41A4-AFA0-0C7560E42442}"/>
              </a:ext>
            </a:extLst>
          </p:cNvPr>
          <p:cNvSpPr/>
          <p:nvPr/>
        </p:nvSpPr>
        <p:spPr>
          <a:xfrm>
            <a:off x="1273973"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1A304689-9586-43BC-95DD-9DBB6E88D84A}"/>
              </a:ext>
            </a:extLst>
          </p:cNvPr>
          <p:cNvGrpSpPr/>
          <p:nvPr/>
        </p:nvGrpSpPr>
        <p:grpSpPr>
          <a:xfrm>
            <a:off x="3209916" y="1995418"/>
            <a:ext cx="700458" cy="3609801"/>
            <a:chOff x="1199803" y="-1372130"/>
            <a:chExt cx="1429792" cy="7664865"/>
          </a:xfrm>
        </p:grpSpPr>
        <p:grpSp>
          <p:nvGrpSpPr>
            <p:cNvPr id="33" name="그룹 32">
              <a:extLst>
                <a:ext uri="{FF2B5EF4-FFF2-40B4-BE49-F238E27FC236}">
                  <a16:creationId xmlns:a16="http://schemas.microsoft.com/office/drawing/2014/main" id="{48CAF43A-67E9-4284-8DCA-0F5504B23BC1}"/>
                </a:ext>
              </a:extLst>
            </p:cNvPr>
            <p:cNvGrpSpPr/>
            <p:nvPr/>
          </p:nvGrpSpPr>
          <p:grpSpPr>
            <a:xfrm>
              <a:off x="1199803" y="4715857"/>
              <a:ext cx="1429790" cy="1576878"/>
              <a:chOff x="1199803" y="1832956"/>
              <a:chExt cx="1429790" cy="2882900"/>
            </a:xfrm>
          </p:grpSpPr>
          <p:sp>
            <p:nvSpPr>
              <p:cNvPr id="38" name="직사각형 37">
                <a:extLst>
                  <a:ext uri="{FF2B5EF4-FFF2-40B4-BE49-F238E27FC236}">
                    <a16:creationId xmlns:a16="http://schemas.microsoft.com/office/drawing/2014/main" id="{9D177DBC-EA2C-4402-8A16-4292D388A56D}"/>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7980E49D-E93F-4AF4-805A-3ECB5B57041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4" name="그룹 33">
              <a:extLst>
                <a:ext uri="{FF2B5EF4-FFF2-40B4-BE49-F238E27FC236}">
                  <a16:creationId xmlns:a16="http://schemas.microsoft.com/office/drawing/2014/main" id="{B8A34551-8649-4BEA-98E1-96B4AE52050D}"/>
                </a:ext>
              </a:extLst>
            </p:cNvPr>
            <p:cNvGrpSpPr/>
            <p:nvPr/>
          </p:nvGrpSpPr>
          <p:grpSpPr>
            <a:xfrm>
              <a:off x="1199803" y="-1372130"/>
              <a:ext cx="1429792" cy="6087986"/>
              <a:chOff x="1199803" y="-1372130"/>
              <a:chExt cx="1429792" cy="6087986"/>
            </a:xfrm>
          </p:grpSpPr>
          <p:sp>
            <p:nvSpPr>
              <p:cNvPr id="36" name="직사각형 35">
                <a:extLst>
                  <a:ext uri="{FF2B5EF4-FFF2-40B4-BE49-F238E27FC236}">
                    <a16:creationId xmlns:a16="http://schemas.microsoft.com/office/drawing/2014/main" id="{E2CFD97A-2B6A-4D7F-81B9-78A265F5E394}"/>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B280C09F-A089-4026-9B29-44ADAE11E8D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5" name="직선 연결선 34">
              <a:extLst>
                <a:ext uri="{FF2B5EF4-FFF2-40B4-BE49-F238E27FC236}">
                  <a16:creationId xmlns:a16="http://schemas.microsoft.com/office/drawing/2014/main" id="{A7748C9C-DB70-4D73-9056-2661F24607E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6D9B4A3C-884A-4957-A366-D0E34F81FA97}"/>
              </a:ext>
            </a:extLst>
          </p:cNvPr>
          <p:cNvSpPr/>
          <p:nvPr/>
        </p:nvSpPr>
        <p:spPr>
          <a:xfrm>
            <a:off x="4206475"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자유형: 도형 40">
            <a:extLst>
              <a:ext uri="{FF2B5EF4-FFF2-40B4-BE49-F238E27FC236}">
                <a16:creationId xmlns:a16="http://schemas.microsoft.com/office/drawing/2014/main" id="{D6D4FC5E-3C10-4F38-9007-FBBA724F8AD2}"/>
              </a:ext>
            </a:extLst>
          </p:cNvPr>
          <p:cNvSpPr/>
          <p:nvPr/>
        </p:nvSpPr>
        <p:spPr>
          <a:xfrm flipH="1">
            <a:off x="4209217" y="4153981"/>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62010DA3-2AEB-440A-9A87-27CA617824D3}"/>
              </a:ext>
            </a:extLst>
          </p:cNvPr>
          <p:cNvSpPr/>
          <p:nvPr/>
        </p:nvSpPr>
        <p:spPr>
          <a:xfrm>
            <a:off x="3457337"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40CF4243-FBBB-4258-941E-8F2AA3EEEE99}"/>
              </a:ext>
            </a:extLst>
          </p:cNvPr>
          <p:cNvSpPr/>
          <p:nvPr/>
        </p:nvSpPr>
        <p:spPr>
          <a:xfrm>
            <a:off x="3569913"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B798C8C2-529E-40FB-98A7-0ADA5C511682}"/>
              </a:ext>
            </a:extLst>
          </p:cNvPr>
          <p:cNvSpPr/>
          <p:nvPr/>
        </p:nvSpPr>
        <p:spPr>
          <a:xfrm>
            <a:off x="3457337"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C3660FAF-6D1D-47E2-A36F-15054698DFCB}"/>
              </a:ext>
            </a:extLst>
          </p:cNvPr>
          <p:cNvCxnSpPr/>
          <p:nvPr/>
        </p:nvCxnSpPr>
        <p:spPr>
          <a:xfrm>
            <a:off x="1273973"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A2FC4FBA-06AA-4AF0-8948-A5B551BC0ECA}"/>
              </a:ext>
            </a:extLst>
          </p:cNvPr>
          <p:cNvCxnSpPr/>
          <p:nvPr/>
        </p:nvCxnSpPr>
        <p:spPr>
          <a:xfrm>
            <a:off x="1273973"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2DE06CB7-A99A-4C9C-91AE-A02F98B678BC}"/>
              </a:ext>
            </a:extLst>
          </p:cNvPr>
          <p:cNvCxnSpPr/>
          <p:nvPr/>
        </p:nvCxnSpPr>
        <p:spPr>
          <a:xfrm>
            <a:off x="1273973"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0638194-E0DF-4EBE-BC34-4562F9DD9E0D}"/>
              </a:ext>
            </a:extLst>
          </p:cNvPr>
          <p:cNvCxnSpPr/>
          <p:nvPr/>
        </p:nvCxnSpPr>
        <p:spPr>
          <a:xfrm>
            <a:off x="3457337"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134C734F-EDA9-4386-98C6-2900C20FEDD1}"/>
              </a:ext>
            </a:extLst>
          </p:cNvPr>
          <p:cNvCxnSpPr/>
          <p:nvPr/>
        </p:nvCxnSpPr>
        <p:spPr>
          <a:xfrm>
            <a:off x="3457337"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09BCB2D-9306-42C6-89F9-A4B19DDFFB3D}"/>
              </a:ext>
            </a:extLst>
          </p:cNvPr>
          <p:cNvCxnSpPr/>
          <p:nvPr/>
        </p:nvCxnSpPr>
        <p:spPr>
          <a:xfrm>
            <a:off x="3457337"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79679BDD-B62D-4C8F-BDD2-1AC9134D52A3}"/>
              </a:ext>
            </a:extLst>
          </p:cNvPr>
          <p:cNvGrpSpPr/>
          <p:nvPr/>
        </p:nvGrpSpPr>
        <p:grpSpPr>
          <a:xfrm>
            <a:off x="5359030" y="1995418"/>
            <a:ext cx="700458" cy="3609801"/>
            <a:chOff x="1199803" y="-1372130"/>
            <a:chExt cx="1429792" cy="7664865"/>
          </a:xfrm>
        </p:grpSpPr>
        <p:grpSp>
          <p:nvGrpSpPr>
            <p:cNvPr id="51" name="그룹 50">
              <a:extLst>
                <a:ext uri="{FF2B5EF4-FFF2-40B4-BE49-F238E27FC236}">
                  <a16:creationId xmlns:a16="http://schemas.microsoft.com/office/drawing/2014/main" id="{11DCC63A-4813-4A09-BDBD-08070912CD45}"/>
                </a:ext>
              </a:extLst>
            </p:cNvPr>
            <p:cNvGrpSpPr/>
            <p:nvPr/>
          </p:nvGrpSpPr>
          <p:grpSpPr>
            <a:xfrm>
              <a:off x="1199803" y="4715857"/>
              <a:ext cx="1429790" cy="1576878"/>
              <a:chOff x="1199803" y="1832956"/>
              <a:chExt cx="1429790" cy="2882900"/>
            </a:xfrm>
          </p:grpSpPr>
          <p:sp>
            <p:nvSpPr>
              <p:cNvPr id="56" name="직사각형 55">
                <a:extLst>
                  <a:ext uri="{FF2B5EF4-FFF2-40B4-BE49-F238E27FC236}">
                    <a16:creationId xmlns:a16="http://schemas.microsoft.com/office/drawing/2014/main" id="{4783AC02-EF13-4479-A6BE-9F54C07C844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7F7AEC1B-A1E0-49C5-8575-CAAB4BFB9E3B}"/>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2" name="그룹 51">
              <a:extLst>
                <a:ext uri="{FF2B5EF4-FFF2-40B4-BE49-F238E27FC236}">
                  <a16:creationId xmlns:a16="http://schemas.microsoft.com/office/drawing/2014/main" id="{962F9E24-A95C-4CCB-AB59-6366A465065E}"/>
                </a:ext>
              </a:extLst>
            </p:cNvPr>
            <p:cNvGrpSpPr/>
            <p:nvPr/>
          </p:nvGrpSpPr>
          <p:grpSpPr>
            <a:xfrm>
              <a:off x="1199803" y="-1372130"/>
              <a:ext cx="1429792" cy="6087986"/>
              <a:chOff x="1199803" y="-1372130"/>
              <a:chExt cx="1429792" cy="6087986"/>
            </a:xfrm>
          </p:grpSpPr>
          <p:sp>
            <p:nvSpPr>
              <p:cNvPr id="54" name="직사각형 53">
                <a:extLst>
                  <a:ext uri="{FF2B5EF4-FFF2-40B4-BE49-F238E27FC236}">
                    <a16:creationId xmlns:a16="http://schemas.microsoft.com/office/drawing/2014/main" id="{A01E8EB7-9C9E-4308-9F07-26954D00229F}"/>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3493FA93-00A4-4D2D-88C2-052BC5C00280}"/>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3" name="직선 연결선 52">
              <a:extLst>
                <a:ext uri="{FF2B5EF4-FFF2-40B4-BE49-F238E27FC236}">
                  <a16:creationId xmlns:a16="http://schemas.microsoft.com/office/drawing/2014/main" id="{CB4B2EC6-B01B-4377-8D6A-A0A92EA619F1}"/>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직사각형 57">
            <a:extLst>
              <a:ext uri="{FF2B5EF4-FFF2-40B4-BE49-F238E27FC236}">
                <a16:creationId xmlns:a16="http://schemas.microsoft.com/office/drawing/2014/main" id="{C443A160-4F16-4112-ACC7-8DEAB00A3636}"/>
              </a:ext>
            </a:extLst>
          </p:cNvPr>
          <p:cNvSpPr/>
          <p:nvPr/>
        </p:nvSpPr>
        <p:spPr>
          <a:xfrm>
            <a:off x="6355589"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8">
            <a:extLst>
              <a:ext uri="{FF2B5EF4-FFF2-40B4-BE49-F238E27FC236}">
                <a16:creationId xmlns:a16="http://schemas.microsoft.com/office/drawing/2014/main" id="{86BEE813-D721-4945-8A3A-10D5CD2B83BF}"/>
              </a:ext>
            </a:extLst>
          </p:cNvPr>
          <p:cNvSpPr/>
          <p:nvPr/>
        </p:nvSpPr>
        <p:spPr>
          <a:xfrm flipH="1">
            <a:off x="6358331" y="4153981"/>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9D96C88C-5542-4FED-9516-F2494BE829FB}"/>
              </a:ext>
            </a:extLst>
          </p:cNvPr>
          <p:cNvSpPr/>
          <p:nvPr/>
        </p:nvSpPr>
        <p:spPr>
          <a:xfrm>
            <a:off x="5606451"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79DCF59D-FE76-462A-AD1F-71D207671944}"/>
              </a:ext>
            </a:extLst>
          </p:cNvPr>
          <p:cNvSpPr/>
          <p:nvPr/>
        </p:nvSpPr>
        <p:spPr>
          <a:xfrm>
            <a:off x="5719027"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DA278E35-B95F-4A47-8C7E-F7DED51CE18F}"/>
              </a:ext>
            </a:extLst>
          </p:cNvPr>
          <p:cNvSpPr/>
          <p:nvPr/>
        </p:nvSpPr>
        <p:spPr>
          <a:xfrm>
            <a:off x="5606451"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연결선 62">
            <a:extLst>
              <a:ext uri="{FF2B5EF4-FFF2-40B4-BE49-F238E27FC236}">
                <a16:creationId xmlns:a16="http://schemas.microsoft.com/office/drawing/2014/main" id="{AD31F8C8-4CAB-4861-BB2D-3B7127184925}"/>
              </a:ext>
            </a:extLst>
          </p:cNvPr>
          <p:cNvCxnSpPr/>
          <p:nvPr/>
        </p:nvCxnSpPr>
        <p:spPr>
          <a:xfrm>
            <a:off x="5606451"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403BBAE-B51F-4CE3-89B1-386E96AC5DAC}"/>
              </a:ext>
            </a:extLst>
          </p:cNvPr>
          <p:cNvCxnSpPr/>
          <p:nvPr/>
        </p:nvCxnSpPr>
        <p:spPr>
          <a:xfrm>
            <a:off x="5606451"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D1CA638D-A94E-4EF2-A685-F34482086585}"/>
              </a:ext>
            </a:extLst>
          </p:cNvPr>
          <p:cNvCxnSpPr/>
          <p:nvPr/>
        </p:nvCxnSpPr>
        <p:spPr>
          <a:xfrm>
            <a:off x="5606451"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그룹 65">
            <a:extLst>
              <a:ext uri="{FF2B5EF4-FFF2-40B4-BE49-F238E27FC236}">
                <a16:creationId xmlns:a16="http://schemas.microsoft.com/office/drawing/2014/main" id="{181A29DF-F7E8-404A-9996-2B74FCE9C660}"/>
              </a:ext>
            </a:extLst>
          </p:cNvPr>
          <p:cNvGrpSpPr/>
          <p:nvPr/>
        </p:nvGrpSpPr>
        <p:grpSpPr>
          <a:xfrm>
            <a:off x="7530909" y="1995418"/>
            <a:ext cx="700458" cy="3609801"/>
            <a:chOff x="1199803" y="-1372130"/>
            <a:chExt cx="1429792" cy="7664865"/>
          </a:xfrm>
        </p:grpSpPr>
        <p:grpSp>
          <p:nvGrpSpPr>
            <p:cNvPr id="67" name="그룹 66">
              <a:extLst>
                <a:ext uri="{FF2B5EF4-FFF2-40B4-BE49-F238E27FC236}">
                  <a16:creationId xmlns:a16="http://schemas.microsoft.com/office/drawing/2014/main" id="{0DAED608-052E-4855-9CE3-D78C66C300CC}"/>
                </a:ext>
              </a:extLst>
            </p:cNvPr>
            <p:cNvGrpSpPr/>
            <p:nvPr/>
          </p:nvGrpSpPr>
          <p:grpSpPr>
            <a:xfrm>
              <a:off x="1199803" y="4715857"/>
              <a:ext cx="1429790" cy="1576878"/>
              <a:chOff x="1199803" y="1832956"/>
              <a:chExt cx="1429790" cy="2882900"/>
            </a:xfrm>
          </p:grpSpPr>
          <p:sp>
            <p:nvSpPr>
              <p:cNvPr id="72" name="직사각형 71">
                <a:extLst>
                  <a:ext uri="{FF2B5EF4-FFF2-40B4-BE49-F238E27FC236}">
                    <a16:creationId xmlns:a16="http://schemas.microsoft.com/office/drawing/2014/main" id="{F4A0B8AF-A24D-4467-B2A6-5D8FC49AB12F}"/>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3E55682-B5C8-4082-9883-3DEF53E6E8D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8" name="그룹 67">
              <a:extLst>
                <a:ext uri="{FF2B5EF4-FFF2-40B4-BE49-F238E27FC236}">
                  <a16:creationId xmlns:a16="http://schemas.microsoft.com/office/drawing/2014/main" id="{D0C10FB5-C6B3-4CFA-AC76-F8FB9CD58CE0}"/>
                </a:ext>
              </a:extLst>
            </p:cNvPr>
            <p:cNvGrpSpPr/>
            <p:nvPr/>
          </p:nvGrpSpPr>
          <p:grpSpPr>
            <a:xfrm>
              <a:off x="1199803" y="-1372130"/>
              <a:ext cx="1429792" cy="6087986"/>
              <a:chOff x="1199803" y="-1372130"/>
              <a:chExt cx="1429792" cy="6087986"/>
            </a:xfrm>
          </p:grpSpPr>
          <p:sp>
            <p:nvSpPr>
              <p:cNvPr id="70" name="직사각형 69">
                <a:extLst>
                  <a:ext uri="{FF2B5EF4-FFF2-40B4-BE49-F238E27FC236}">
                    <a16:creationId xmlns:a16="http://schemas.microsoft.com/office/drawing/2014/main" id="{07AC480F-39B3-4A3F-A372-088A0561E4C2}"/>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직사각형 70">
                <a:extLst>
                  <a:ext uri="{FF2B5EF4-FFF2-40B4-BE49-F238E27FC236}">
                    <a16:creationId xmlns:a16="http://schemas.microsoft.com/office/drawing/2014/main" id="{4E5B1D26-167E-43AE-99F9-CA83AC9E490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9" name="직선 연결선 68">
              <a:extLst>
                <a:ext uri="{FF2B5EF4-FFF2-40B4-BE49-F238E27FC236}">
                  <a16:creationId xmlns:a16="http://schemas.microsoft.com/office/drawing/2014/main" id="{21C817FE-C43F-49D5-B223-D2D21A516DF7}"/>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id="{8BAC0564-300D-4651-A5A2-C47EB7C7584C}"/>
              </a:ext>
            </a:extLst>
          </p:cNvPr>
          <p:cNvSpPr/>
          <p:nvPr/>
        </p:nvSpPr>
        <p:spPr>
          <a:xfrm>
            <a:off x="8527468"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자유형: 도형 74">
            <a:extLst>
              <a:ext uri="{FF2B5EF4-FFF2-40B4-BE49-F238E27FC236}">
                <a16:creationId xmlns:a16="http://schemas.microsoft.com/office/drawing/2014/main" id="{A6155065-FF45-4C08-B7D0-549824D2FB10}"/>
              </a:ext>
            </a:extLst>
          </p:cNvPr>
          <p:cNvSpPr/>
          <p:nvPr/>
        </p:nvSpPr>
        <p:spPr>
          <a:xfrm flipH="1">
            <a:off x="8541257" y="4216105"/>
            <a:ext cx="113129" cy="5798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FC9C84CF-DF86-41D5-A2FD-5B3702A7FC8B}"/>
              </a:ext>
            </a:extLst>
          </p:cNvPr>
          <p:cNvSpPr/>
          <p:nvPr/>
        </p:nvSpPr>
        <p:spPr>
          <a:xfrm>
            <a:off x="7778330"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직사각형 76">
            <a:extLst>
              <a:ext uri="{FF2B5EF4-FFF2-40B4-BE49-F238E27FC236}">
                <a16:creationId xmlns:a16="http://schemas.microsoft.com/office/drawing/2014/main" id="{4EDBAED8-3A8D-4A6F-ABEC-298E7758BE2A}"/>
              </a:ext>
            </a:extLst>
          </p:cNvPr>
          <p:cNvSpPr/>
          <p:nvPr/>
        </p:nvSpPr>
        <p:spPr>
          <a:xfrm>
            <a:off x="7890906"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타원 77">
            <a:extLst>
              <a:ext uri="{FF2B5EF4-FFF2-40B4-BE49-F238E27FC236}">
                <a16:creationId xmlns:a16="http://schemas.microsoft.com/office/drawing/2014/main" id="{0D6695B4-1111-44B5-849B-55BED1D025B1}"/>
              </a:ext>
            </a:extLst>
          </p:cNvPr>
          <p:cNvSpPr/>
          <p:nvPr/>
        </p:nvSpPr>
        <p:spPr>
          <a:xfrm>
            <a:off x="7778330"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a:extLst>
              <a:ext uri="{FF2B5EF4-FFF2-40B4-BE49-F238E27FC236}">
                <a16:creationId xmlns:a16="http://schemas.microsoft.com/office/drawing/2014/main" id="{D40DEEDF-5C66-4FDA-A2A4-BF9EB409FC20}"/>
              </a:ext>
            </a:extLst>
          </p:cNvPr>
          <p:cNvCxnSpPr/>
          <p:nvPr/>
        </p:nvCxnSpPr>
        <p:spPr>
          <a:xfrm>
            <a:off x="7778330"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BDB24095-979D-44F3-B57C-04FDBBECB266}"/>
              </a:ext>
            </a:extLst>
          </p:cNvPr>
          <p:cNvCxnSpPr/>
          <p:nvPr/>
        </p:nvCxnSpPr>
        <p:spPr>
          <a:xfrm>
            <a:off x="7778330"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5DB4A777-8967-4AD7-B4B0-ACECB2D0AFC8}"/>
              </a:ext>
            </a:extLst>
          </p:cNvPr>
          <p:cNvCxnSpPr/>
          <p:nvPr/>
        </p:nvCxnSpPr>
        <p:spPr>
          <a:xfrm>
            <a:off x="7778330"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그룹 81">
            <a:extLst>
              <a:ext uri="{FF2B5EF4-FFF2-40B4-BE49-F238E27FC236}">
                <a16:creationId xmlns:a16="http://schemas.microsoft.com/office/drawing/2014/main" id="{DAF4588F-66B4-442F-89F6-3C2B8ECD0F19}"/>
              </a:ext>
            </a:extLst>
          </p:cNvPr>
          <p:cNvGrpSpPr/>
          <p:nvPr/>
        </p:nvGrpSpPr>
        <p:grpSpPr>
          <a:xfrm>
            <a:off x="9691507" y="1995418"/>
            <a:ext cx="700458" cy="3609801"/>
            <a:chOff x="1199803" y="-1372130"/>
            <a:chExt cx="1429792" cy="7664865"/>
          </a:xfrm>
        </p:grpSpPr>
        <p:grpSp>
          <p:nvGrpSpPr>
            <p:cNvPr id="83" name="그룹 82">
              <a:extLst>
                <a:ext uri="{FF2B5EF4-FFF2-40B4-BE49-F238E27FC236}">
                  <a16:creationId xmlns:a16="http://schemas.microsoft.com/office/drawing/2014/main" id="{D18C921E-47A1-47B5-85AB-F12154A9CB42}"/>
                </a:ext>
              </a:extLst>
            </p:cNvPr>
            <p:cNvGrpSpPr/>
            <p:nvPr/>
          </p:nvGrpSpPr>
          <p:grpSpPr>
            <a:xfrm>
              <a:off x="1199803" y="4715857"/>
              <a:ext cx="1429790" cy="1576878"/>
              <a:chOff x="1199803" y="1832956"/>
              <a:chExt cx="1429790" cy="2882900"/>
            </a:xfrm>
          </p:grpSpPr>
          <p:sp>
            <p:nvSpPr>
              <p:cNvPr id="88" name="직사각형 87">
                <a:extLst>
                  <a:ext uri="{FF2B5EF4-FFF2-40B4-BE49-F238E27FC236}">
                    <a16:creationId xmlns:a16="http://schemas.microsoft.com/office/drawing/2014/main" id="{18381ECA-7C94-4DD7-8C48-69FF9937B87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A0F908A0-4A23-445F-94B0-9F6294D1364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4" name="그룹 83">
              <a:extLst>
                <a:ext uri="{FF2B5EF4-FFF2-40B4-BE49-F238E27FC236}">
                  <a16:creationId xmlns:a16="http://schemas.microsoft.com/office/drawing/2014/main" id="{A82A6D13-EE0C-4406-A5FF-8AF55D47F4BA}"/>
                </a:ext>
              </a:extLst>
            </p:cNvPr>
            <p:cNvGrpSpPr/>
            <p:nvPr/>
          </p:nvGrpSpPr>
          <p:grpSpPr>
            <a:xfrm>
              <a:off x="1199803" y="-1372130"/>
              <a:ext cx="1429792" cy="6087986"/>
              <a:chOff x="1199803" y="-1372130"/>
              <a:chExt cx="1429792" cy="6087986"/>
            </a:xfrm>
          </p:grpSpPr>
          <p:sp>
            <p:nvSpPr>
              <p:cNvPr id="86" name="직사각형 85">
                <a:extLst>
                  <a:ext uri="{FF2B5EF4-FFF2-40B4-BE49-F238E27FC236}">
                    <a16:creationId xmlns:a16="http://schemas.microsoft.com/office/drawing/2014/main" id="{08B195E2-8FBA-4533-A71F-5790CCAE3C03}"/>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1193FEBD-9188-4D17-B88F-0B54A82E8AB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85" name="직선 연결선 84">
              <a:extLst>
                <a:ext uri="{FF2B5EF4-FFF2-40B4-BE49-F238E27FC236}">
                  <a16:creationId xmlns:a16="http://schemas.microsoft.com/office/drawing/2014/main" id="{62F2034A-AC8C-4500-A995-6598ADF37D8F}"/>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직사각형 89">
            <a:extLst>
              <a:ext uri="{FF2B5EF4-FFF2-40B4-BE49-F238E27FC236}">
                <a16:creationId xmlns:a16="http://schemas.microsoft.com/office/drawing/2014/main" id="{B91643DC-72ED-4743-A6AA-00E29982495C}"/>
              </a:ext>
            </a:extLst>
          </p:cNvPr>
          <p:cNvSpPr/>
          <p:nvPr/>
        </p:nvSpPr>
        <p:spPr>
          <a:xfrm>
            <a:off x="10715537" y="4896619"/>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id="{68C696C6-58F0-4078-9E59-8194D2812E93}"/>
              </a:ext>
            </a:extLst>
          </p:cNvPr>
          <p:cNvSpPr/>
          <p:nvPr/>
        </p:nvSpPr>
        <p:spPr>
          <a:xfrm>
            <a:off x="9938928"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69F0997E-FC0B-436B-853B-9D0CB1574EEE}"/>
              </a:ext>
            </a:extLst>
          </p:cNvPr>
          <p:cNvSpPr/>
          <p:nvPr/>
        </p:nvSpPr>
        <p:spPr>
          <a:xfrm>
            <a:off x="10051504" y="4896619"/>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id="{89689792-74A0-4C44-ABD3-8874D930DEF3}"/>
              </a:ext>
            </a:extLst>
          </p:cNvPr>
          <p:cNvSpPr/>
          <p:nvPr/>
        </p:nvSpPr>
        <p:spPr>
          <a:xfrm>
            <a:off x="9938928" y="4618482"/>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5" name="직선 연결선 94">
            <a:extLst>
              <a:ext uri="{FF2B5EF4-FFF2-40B4-BE49-F238E27FC236}">
                <a16:creationId xmlns:a16="http://schemas.microsoft.com/office/drawing/2014/main" id="{44C11868-83C7-4627-8925-A45DFC9DB55B}"/>
              </a:ext>
            </a:extLst>
          </p:cNvPr>
          <p:cNvCxnSpPr/>
          <p:nvPr/>
        </p:nvCxnSpPr>
        <p:spPr>
          <a:xfrm>
            <a:off x="9938928" y="415398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4F9BA780-800A-46D2-8490-158E3AA71C76}"/>
              </a:ext>
            </a:extLst>
          </p:cNvPr>
          <p:cNvCxnSpPr/>
          <p:nvPr/>
        </p:nvCxnSpPr>
        <p:spPr>
          <a:xfrm>
            <a:off x="9938928" y="343938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5B801B07-7C57-4632-994C-883B05F104D7}"/>
              </a:ext>
            </a:extLst>
          </p:cNvPr>
          <p:cNvCxnSpPr/>
          <p:nvPr/>
        </p:nvCxnSpPr>
        <p:spPr>
          <a:xfrm>
            <a:off x="9938928" y="269293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이등변 삼각형 98">
            <a:extLst>
              <a:ext uri="{FF2B5EF4-FFF2-40B4-BE49-F238E27FC236}">
                <a16:creationId xmlns:a16="http://schemas.microsoft.com/office/drawing/2014/main" id="{11B2C9EF-B64C-451A-8F16-3B746022775A}"/>
              </a:ext>
            </a:extLst>
          </p:cNvPr>
          <p:cNvSpPr/>
          <p:nvPr/>
        </p:nvSpPr>
        <p:spPr>
          <a:xfrm rot="16200000">
            <a:off x="6055765" y="3678024"/>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a:extLst>
              <a:ext uri="{FF2B5EF4-FFF2-40B4-BE49-F238E27FC236}">
                <a16:creationId xmlns:a16="http://schemas.microsoft.com/office/drawing/2014/main" id="{F4F30883-595F-4ED3-A1A1-CF90D8005763}"/>
              </a:ext>
            </a:extLst>
          </p:cNvPr>
          <p:cNvSpPr/>
          <p:nvPr/>
        </p:nvSpPr>
        <p:spPr>
          <a:xfrm>
            <a:off x="6366871" y="2485076"/>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이등변 삼각형 101">
            <a:extLst>
              <a:ext uri="{FF2B5EF4-FFF2-40B4-BE49-F238E27FC236}">
                <a16:creationId xmlns:a16="http://schemas.microsoft.com/office/drawing/2014/main" id="{45F573FF-9F3D-480D-B715-6A501ADE1BFE}"/>
              </a:ext>
            </a:extLst>
          </p:cNvPr>
          <p:cNvSpPr/>
          <p:nvPr/>
        </p:nvSpPr>
        <p:spPr>
          <a:xfrm rot="16200000">
            <a:off x="8333421" y="3716744"/>
            <a:ext cx="492482" cy="11312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E141E55C-C032-4637-9C8E-FED9886B2604}"/>
              </a:ext>
            </a:extLst>
          </p:cNvPr>
          <p:cNvSpPr/>
          <p:nvPr/>
        </p:nvSpPr>
        <p:spPr>
          <a:xfrm>
            <a:off x="8541257" y="2750682"/>
            <a:ext cx="113128" cy="57983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자유형: 도형 103">
            <a:extLst>
              <a:ext uri="{FF2B5EF4-FFF2-40B4-BE49-F238E27FC236}">
                <a16:creationId xmlns:a16="http://schemas.microsoft.com/office/drawing/2014/main" id="{747DC701-CF6D-44D3-BA2B-28FC99D173AD}"/>
              </a:ext>
            </a:extLst>
          </p:cNvPr>
          <p:cNvSpPr/>
          <p:nvPr/>
        </p:nvSpPr>
        <p:spPr>
          <a:xfrm flipH="1">
            <a:off x="10711169" y="4457152"/>
            <a:ext cx="113127" cy="40542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이등변 삼각형 104">
            <a:extLst>
              <a:ext uri="{FF2B5EF4-FFF2-40B4-BE49-F238E27FC236}">
                <a16:creationId xmlns:a16="http://schemas.microsoft.com/office/drawing/2014/main" id="{FC48AA99-29AC-403F-A5F2-E8A4FF7373A6}"/>
              </a:ext>
            </a:extLst>
          </p:cNvPr>
          <p:cNvSpPr/>
          <p:nvPr/>
        </p:nvSpPr>
        <p:spPr>
          <a:xfrm rot="16200000">
            <a:off x="10610085" y="3915768"/>
            <a:ext cx="315297" cy="13128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A6ED636E-3A8A-4F62-A51F-E2ACF007BC79}"/>
              </a:ext>
            </a:extLst>
          </p:cNvPr>
          <p:cNvSpPr/>
          <p:nvPr/>
        </p:nvSpPr>
        <p:spPr>
          <a:xfrm>
            <a:off x="10702090" y="3023570"/>
            <a:ext cx="131287" cy="405429"/>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TextBox 106">
            <a:extLst>
              <a:ext uri="{FF2B5EF4-FFF2-40B4-BE49-F238E27FC236}">
                <a16:creationId xmlns:a16="http://schemas.microsoft.com/office/drawing/2014/main" id="{830DD538-CC15-4F47-9AFE-95E7017D9B31}"/>
              </a:ext>
            </a:extLst>
          </p:cNvPr>
          <p:cNvSpPr txBox="1"/>
          <p:nvPr/>
        </p:nvSpPr>
        <p:spPr>
          <a:xfrm>
            <a:off x="5475656" y="5855930"/>
            <a:ext cx="877163" cy="369332"/>
          </a:xfrm>
          <a:prstGeom prst="rect">
            <a:avLst/>
          </a:prstGeom>
          <a:noFill/>
        </p:spPr>
        <p:txBody>
          <a:bodyPr wrap="none" rtlCol="0">
            <a:spAutoFit/>
          </a:bodyPr>
          <a:lstStyle/>
          <a:p>
            <a:r>
              <a:rPr lang="ko-KR" altLang="en-US"/>
              <a:t>르가토</a:t>
            </a:r>
            <a:endParaRPr lang="ko-KR" altLang="en-US" dirty="0"/>
          </a:p>
        </p:txBody>
      </p:sp>
      <p:sp>
        <p:nvSpPr>
          <p:cNvPr id="108" name="TextBox 107">
            <a:extLst>
              <a:ext uri="{FF2B5EF4-FFF2-40B4-BE49-F238E27FC236}">
                <a16:creationId xmlns:a16="http://schemas.microsoft.com/office/drawing/2014/main" id="{228D11B7-8AF4-485E-980E-4BF044D9B13F}"/>
              </a:ext>
            </a:extLst>
          </p:cNvPr>
          <p:cNvSpPr txBox="1"/>
          <p:nvPr/>
        </p:nvSpPr>
        <p:spPr>
          <a:xfrm>
            <a:off x="7339549" y="5855930"/>
            <a:ext cx="1433406" cy="369332"/>
          </a:xfrm>
          <a:prstGeom prst="rect">
            <a:avLst/>
          </a:prstGeom>
          <a:noFill/>
        </p:spPr>
        <p:txBody>
          <a:bodyPr wrap="none" rtlCol="0">
            <a:spAutoFit/>
          </a:bodyPr>
          <a:lstStyle/>
          <a:p>
            <a:r>
              <a:rPr lang="ko-KR" altLang="en-US" dirty="0" err="1"/>
              <a:t>데미</a:t>
            </a:r>
            <a:r>
              <a:rPr lang="en-US" altLang="ko-KR" dirty="0"/>
              <a:t>-</a:t>
            </a:r>
            <a:r>
              <a:rPr lang="ko-KR" altLang="en-US" dirty="0" err="1"/>
              <a:t>르가토</a:t>
            </a:r>
            <a:endParaRPr lang="ko-KR" altLang="en-US" dirty="0"/>
          </a:p>
        </p:txBody>
      </p:sp>
      <p:sp>
        <p:nvSpPr>
          <p:cNvPr id="109" name="TextBox 108">
            <a:extLst>
              <a:ext uri="{FF2B5EF4-FFF2-40B4-BE49-F238E27FC236}">
                <a16:creationId xmlns:a16="http://schemas.microsoft.com/office/drawing/2014/main" id="{3F4E0245-A941-4748-8316-F13C6628D086}"/>
              </a:ext>
            </a:extLst>
          </p:cNvPr>
          <p:cNvSpPr txBox="1"/>
          <p:nvPr/>
        </p:nvSpPr>
        <p:spPr>
          <a:xfrm>
            <a:off x="9681114" y="5855930"/>
            <a:ext cx="1107996" cy="369332"/>
          </a:xfrm>
          <a:prstGeom prst="rect">
            <a:avLst/>
          </a:prstGeom>
          <a:noFill/>
        </p:spPr>
        <p:txBody>
          <a:bodyPr wrap="none" rtlCol="0">
            <a:spAutoFit/>
          </a:bodyPr>
          <a:lstStyle/>
          <a:p>
            <a:r>
              <a:rPr lang="ko-KR" altLang="en-US" dirty="0" err="1"/>
              <a:t>스타카토</a:t>
            </a:r>
            <a:endParaRPr lang="ko-KR" altLang="en-US" dirty="0"/>
          </a:p>
        </p:txBody>
      </p:sp>
    </p:spTree>
    <p:extLst>
      <p:ext uri="{BB962C8B-B14F-4D97-AF65-F5344CB8AC3E}">
        <p14:creationId xmlns:p14="http://schemas.microsoft.com/office/powerpoint/2010/main" val="1212634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손바닥의 방향 표기</a:t>
            </a:r>
          </a:p>
        </p:txBody>
      </p:sp>
      <p:sp>
        <p:nvSpPr>
          <p:cNvPr id="118" name="내용 개체 틀 2">
            <a:extLst>
              <a:ext uri="{FF2B5EF4-FFF2-40B4-BE49-F238E27FC236}">
                <a16:creationId xmlns:a16="http://schemas.microsoft.com/office/drawing/2014/main" id="{1D575E27-2CF4-40F0-A184-5DDB161E7486}"/>
              </a:ext>
            </a:extLst>
          </p:cNvPr>
          <p:cNvSpPr>
            <a:spLocks noGrp="1"/>
          </p:cNvSpPr>
          <p:nvPr>
            <p:ph idx="1"/>
          </p:nvPr>
        </p:nvSpPr>
        <p:spPr>
          <a:xfrm>
            <a:off x="838200" y="1825625"/>
            <a:ext cx="10515600" cy="852256"/>
          </a:xfrm>
        </p:spPr>
        <p:txBody>
          <a:bodyPr>
            <a:normAutofit/>
          </a:bodyPr>
          <a:lstStyle/>
          <a:p>
            <a:r>
              <a:rPr lang="ko-KR" altLang="en-US" sz="2000" dirty="0"/>
              <a:t>손바닥 방향을 기록할 필요가 없는 경우</a:t>
            </a:r>
            <a:endParaRPr lang="en-US" altLang="ko-KR" sz="2000" dirty="0"/>
          </a:p>
          <a:p>
            <a:pPr lvl="1"/>
            <a:r>
              <a:rPr lang="ko-KR" altLang="en-US" sz="1200" dirty="0"/>
              <a:t>팔을 몸 측면에 자연스럽게 늘어뜨렸을 때 손바닥은 안쪽 즉 몸 쪽을 향한다</a:t>
            </a:r>
            <a:r>
              <a:rPr lang="en-US" altLang="ko-KR" sz="1200" dirty="0"/>
              <a:t>.</a:t>
            </a:r>
          </a:p>
        </p:txBody>
      </p:sp>
      <p:grpSp>
        <p:nvGrpSpPr>
          <p:cNvPr id="10" name="그룹 9">
            <a:extLst>
              <a:ext uri="{FF2B5EF4-FFF2-40B4-BE49-F238E27FC236}">
                <a16:creationId xmlns:a16="http://schemas.microsoft.com/office/drawing/2014/main" id="{1680BAC0-610B-4F0E-8FC6-9A23C04D33F0}"/>
              </a:ext>
            </a:extLst>
          </p:cNvPr>
          <p:cNvGrpSpPr/>
          <p:nvPr/>
        </p:nvGrpSpPr>
        <p:grpSpPr>
          <a:xfrm>
            <a:off x="1763485" y="3921984"/>
            <a:ext cx="681134" cy="1035697"/>
            <a:chOff x="1073021" y="4861249"/>
            <a:chExt cx="681134" cy="1035697"/>
          </a:xfrm>
        </p:grpSpPr>
        <p:grpSp>
          <p:nvGrpSpPr>
            <p:cNvPr id="8" name="그룹 7">
              <a:extLst>
                <a:ext uri="{FF2B5EF4-FFF2-40B4-BE49-F238E27FC236}">
                  <a16:creationId xmlns:a16="http://schemas.microsoft.com/office/drawing/2014/main" id="{C9DB7543-35D4-48D6-8005-DBB5CACC55BD}"/>
                </a:ext>
              </a:extLst>
            </p:cNvPr>
            <p:cNvGrpSpPr/>
            <p:nvPr/>
          </p:nvGrpSpPr>
          <p:grpSpPr>
            <a:xfrm>
              <a:off x="1073021" y="4861249"/>
              <a:ext cx="681134" cy="1035697"/>
              <a:chOff x="1073021" y="4861250"/>
              <a:chExt cx="681134" cy="681232"/>
            </a:xfrm>
          </p:grpSpPr>
          <p:cxnSp>
            <p:nvCxnSpPr>
              <p:cNvPr id="5" name="직선 연결선 4">
                <a:extLst>
                  <a:ext uri="{FF2B5EF4-FFF2-40B4-BE49-F238E27FC236}">
                    <a16:creationId xmlns:a16="http://schemas.microsoft.com/office/drawing/2014/main" id="{95205CB7-1B41-4B4D-8931-D9ACF13B3311}"/>
                  </a:ext>
                </a:extLst>
              </p:cNvPr>
              <p:cNvCxnSpPr/>
              <p:nvPr/>
            </p:nvCxnSpPr>
            <p:spPr>
              <a:xfrm flipV="1">
                <a:off x="1073021" y="4861250"/>
                <a:ext cx="0" cy="681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C706E766-4846-48C1-BF18-9A1205AF016C}"/>
                  </a:ext>
                </a:extLst>
              </p:cNvPr>
              <p:cNvCxnSpPr/>
              <p:nvPr/>
            </p:nvCxnSpPr>
            <p:spPr>
              <a:xfrm flipV="1">
                <a:off x="1754155" y="4861250"/>
                <a:ext cx="0" cy="681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7E806FB7-9659-4A9A-BCF0-72A054236C2C}"/>
                  </a:ext>
                </a:extLst>
              </p:cNvPr>
              <p:cNvCxnSpPr>
                <a:cxnSpLocks/>
              </p:cNvCxnSpPr>
              <p:nvPr/>
            </p:nvCxnSpPr>
            <p:spPr>
              <a:xfrm>
                <a:off x="1073021" y="4861250"/>
                <a:ext cx="681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타원 8">
              <a:extLst>
                <a:ext uri="{FF2B5EF4-FFF2-40B4-BE49-F238E27FC236}">
                  <a16:creationId xmlns:a16="http://schemas.microsoft.com/office/drawing/2014/main" id="{F06B5F0F-3658-4A7B-BC8D-6F78A1DD6713}"/>
                </a:ext>
              </a:extLst>
            </p:cNvPr>
            <p:cNvSpPr/>
            <p:nvPr/>
          </p:nvSpPr>
          <p:spPr>
            <a:xfrm>
              <a:off x="1334278" y="5234473"/>
              <a:ext cx="149290" cy="1492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F9D48FC4-ECF3-484F-9579-A352FC83B136}"/>
              </a:ext>
            </a:extLst>
          </p:cNvPr>
          <p:cNvSpPr txBox="1"/>
          <p:nvPr/>
        </p:nvSpPr>
        <p:spPr>
          <a:xfrm>
            <a:off x="1314451" y="5146238"/>
            <a:ext cx="1420582" cy="369332"/>
          </a:xfrm>
          <a:prstGeom prst="rect">
            <a:avLst/>
          </a:prstGeom>
          <a:noFill/>
        </p:spPr>
        <p:txBody>
          <a:bodyPr wrap="none" rtlCol="0">
            <a:spAutoFit/>
          </a:bodyPr>
          <a:lstStyle/>
          <a:p>
            <a:r>
              <a:rPr lang="ko-KR" altLang="en-US" dirty="0"/>
              <a:t>손바닥 기호</a:t>
            </a:r>
          </a:p>
        </p:txBody>
      </p:sp>
      <p:grpSp>
        <p:nvGrpSpPr>
          <p:cNvPr id="12" name="그룹 11">
            <a:extLst>
              <a:ext uri="{FF2B5EF4-FFF2-40B4-BE49-F238E27FC236}">
                <a16:creationId xmlns:a16="http://schemas.microsoft.com/office/drawing/2014/main" id="{6EA62CB0-B9BE-495F-A507-96FDA539082A}"/>
              </a:ext>
            </a:extLst>
          </p:cNvPr>
          <p:cNvGrpSpPr/>
          <p:nvPr/>
        </p:nvGrpSpPr>
        <p:grpSpPr>
          <a:xfrm>
            <a:off x="3236669" y="3249601"/>
            <a:ext cx="700458" cy="3051137"/>
            <a:chOff x="1199803" y="2957320"/>
            <a:chExt cx="1429792" cy="3335415"/>
          </a:xfrm>
        </p:grpSpPr>
        <p:grpSp>
          <p:nvGrpSpPr>
            <p:cNvPr id="13" name="그룹 12">
              <a:extLst>
                <a:ext uri="{FF2B5EF4-FFF2-40B4-BE49-F238E27FC236}">
                  <a16:creationId xmlns:a16="http://schemas.microsoft.com/office/drawing/2014/main" id="{3A0632C7-960C-4942-BADC-840A737A56BD}"/>
                </a:ext>
              </a:extLst>
            </p:cNvPr>
            <p:cNvGrpSpPr/>
            <p:nvPr/>
          </p:nvGrpSpPr>
          <p:grpSpPr>
            <a:xfrm>
              <a:off x="1199803" y="4715857"/>
              <a:ext cx="1429790" cy="1576878"/>
              <a:chOff x="1199803" y="1832956"/>
              <a:chExt cx="1429790" cy="2882900"/>
            </a:xfrm>
          </p:grpSpPr>
          <p:sp>
            <p:nvSpPr>
              <p:cNvPr id="18" name="직사각형 17">
                <a:extLst>
                  <a:ext uri="{FF2B5EF4-FFF2-40B4-BE49-F238E27FC236}">
                    <a16:creationId xmlns:a16="http://schemas.microsoft.com/office/drawing/2014/main" id="{3E868CF1-7B0C-4BCF-92E6-FB2B8B8616E9}"/>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0AA414E0-0A43-4E01-99FA-1EFA8A80841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 name="그룹 13">
              <a:extLst>
                <a:ext uri="{FF2B5EF4-FFF2-40B4-BE49-F238E27FC236}">
                  <a16:creationId xmlns:a16="http://schemas.microsoft.com/office/drawing/2014/main" id="{41FCEF31-FBA3-4E97-9BBE-6600C398CC83}"/>
                </a:ext>
              </a:extLst>
            </p:cNvPr>
            <p:cNvGrpSpPr/>
            <p:nvPr/>
          </p:nvGrpSpPr>
          <p:grpSpPr>
            <a:xfrm>
              <a:off x="1199803" y="2957320"/>
              <a:ext cx="1429792" cy="1758536"/>
              <a:chOff x="1199803" y="2957320"/>
              <a:chExt cx="1429792" cy="1758536"/>
            </a:xfrm>
          </p:grpSpPr>
          <p:sp>
            <p:nvSpPr>
              <p:cNvPr id="16" name="직사각형 15">
                <a:extLst>
                  <a:ext uri="{FF2B5EF4-FFF2-40B4-BE49-F238E27FC236}">
                    <a16:creationId xmlns:a16="http://schemas.microsoft.com/office/drawing/2014/main" id="{479A1797-618B-414A-839A-B925180FEED5}"/>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CC669E23-B044-4E8C-BBF8-BA155756D006}"/>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5" name="직선 연결선 14">
              <a:extLst>
                <a:ext uri="{FF2B5EF4-FFF2-40B4-BE49-F238E27FC236}">
                  <a16:creationId xmlns:a16="http://schemas.microsoft.com/office/drawing/2014/main" id="{652978B6-57F5-4840-917B-94A03E57734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4421A454-955B-4BAC-9B81-2CA6737DE73D}"/>
              </a:ext>
            </a:extLst>
          </p:cNvPr>
          <p:cNvSpPr/>
          <p:nvPr/>
        </p:nvSpPr>
        <p:spPr>
          <a:xfrm>
            <a:off x="4180477" y="4900269"/>
            <a:ext cx="184014" cy="14004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40D80020-5FE2-428F-A1E1-EF634F4F68C4}"/>
              </a:ext>
            </a:extLst>
          </p:cNvPr>
          <p:cNvGrpSpPr/>
          <p:nvPr/>
        </p:nvGrpSpPr>
        <p:grpSpPr>
          <a:xfrm>
            <a:off x="4486956" y="6051423"/>
            <a:ext cx="184013" cy="279801"/>
            <a:chOff x="1073021" y="4861249"/>
            <a:chExt cx="681134" cy="1035697"/>
          </a:xfrm>
        </p:grpSpPr>
        <p:grpSp>
          <p:nvGrpSpPr>
            <p:cNvPr id="25" name="그룹 24">
              <a:extLst>
                <a:ext uri="{FF2B5EF4-FFF2-40B4-BE49-F238E27FC236}">
                  <a16:creationId xmlns:a16="http://schemas.microsoft.com/office/drawing/2014/main" id="{55CFBAAC-F6C9-460F-A7A2-EF5931DF16BA}"/>
                </a:ext>
              </a:extLst>
            </p:cNvPr>
            <p:cNvGrpSpPr/>
            <p:nvPr/>
          </p:nvGrpSpPr>
          <p:grpSpPr>
            <a:xfrm>
              <a:off x="1073021" y="4861249"/>
              <a:ext cx="681134" cy="1035697"/>
              <a:chOff x="1073021" y="4861250"/>
              <a:chExt cx="681134" cy="681232"/>
            </a:xfrm>
          </p:grpSpPr>
          <p:cxnSp>
            <p:nvCxnSpPr>
              <p:cNvPr id="27" name="직선 연결선 26">
                <a:extLst>
                  <a:ext uri="{FF2B5EF4-FFF2-40B4-BE49-F238E27FC236}">
                    <a16:creationId xmlns:a16="http://schemas.microsoft.com/office/drawing/2014/main" id="{43D709B9-3536-4FB1-A9CE-557C38CAE947}"/>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6D09714-BBA1-4576-949B-2D71F64B1786}"/>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9FBAD83-4843-402A-843D-D410711FAA83}"/>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타원 25">
              <a:extLst>
                <a:ext uri="{FF2B5EF4-FFF2-40B4-BE49-F238E27FC236}">
                  <a16:creationId xmlns:a16="http://schemas.microsoft.com/office/drawing/2014/main" id="{042AFE04-9AEC-405F-8E08-B9DACF7BC80F}"/>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자유형: 도형 29">
            <a:extLst>
              <a:ext uri="{FF2B5EF4-FFF2-40B4-BE49-F238E27FC236}">
                <a16:creationId xmlns:a16="http://schemas.microsoft.com/office/drawing/2014/main" id="{DE14D220-73AD-4348-AFFF-15A8606140FE}"/>
              </a:ext>
            </a:extLst>
          </p:cNvPr>
          <p:cNvSpPr/>
          <p:nvPr/>
        </p:nvSpPr>
        <p:spPr>
          <a:xfrm flipH="1">
            <a:off x="4486962" y="4900269"/>
            <a:ext cx="184007" cy="102331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id="{F09DBDE4-7DF2-4F3B-B59B-AEE19D4BD3DF}"/>
              </a:ext>
            </a:extLst>
          </p:cNvPr>
          <p:cNvGrpSpPr/>
          <p:nvPr/>
        </p:nvGrpSpPr>
        <p:grpSpPr>
          <a:xfrm>
            <a:off x="5359030" y="3249601"/>
            <a:ext cx="700458" cy="3051137"/>
            <a:chOff x="1199803" y="2957320"/>
            <a:chExt cx="1429792" cy="3335415"/>
          </a:xfrm>
        </p:grpSpPr>
        <p:grpSp>
          <p:nvGrpSpPr>
            <p:cNvPr id="50" name="그룹 49">
              <a:extLst>
                <a:ext uri="{FF2B5EF4-FFF2-40B4-BE49-F238E27FC236}">
                  <a16:creationId xmlns:a16="http://schemas.microsoft.com/office/drawing/2014/main" id="{B6280EB9-9A90-4A03-BA54-9663CB7EE5D3}"/>
                </a:ext>
              </a:extLst>
            </p:cNvPr>
            <p:cNvGrpSpPr/>
            <p:nvPr/>
          </p:nvGrpSpPr>
          <p:grpSpPr>
            <a:xfrm>
              <a:off x="1199803" y="4715857"/>
              <a:ext cx="1429790" cy="1576878"/>
              <a:chOff x="1199803" y="1832956"/>
              <a:chExt cx="1429790" cy="2882900"/>
            </a:xfrm>
          </p:grpSpPr>
          <p:sp>
            <p:nvSpPr>
              <p:cNvPr id="55" name="직사각형 54">
                <a:extLst>
                  <a:ext uri="{FF2B5EF4-FFF2-40B4-BE49-F238E27FC236}">
                    <a16:creationId xmlns:a16="http://schemas.microsoft.com/office/drawing/2014/main" id="{F74C7202-119D-4EC8-A249-3EA3B0001B97}"/>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006DD7FD-1C63-4AB3-B817-559A30F6AD7A}"/>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1" name="그룹 50">
              <a:extLst>
                <a:ext uri="{FF2B5EF4-FFF2-40B4-BE49-F238E27FC236}">
                  <a16:creationId xmlns:a16="http://schemas.microsoft.com/office/drawing/2014/main" id="{2DF6AA4B-250C-45FB-8DC2-339313956A49}"/>
                </a:ext>
              </a:extLst>
            </p:cNvPr>
            <p:cNvGrpSpPr/>
            <p:nvPr/>
          </p:nvGrpSpPr>
          <p:grpSpPr>
            <a:xfrm>
              <a:off x="1199803" y="2957320"/>
              <a:ext cx="1429792" cy="1758536"/>
              <a:chOff x="1199803" y="2957320"/>
              <a:chExt cx="1429792" cy="1758536"/>
            </a:xfrm>
          </p:grpSpPr>
          <p:sp>
            <p:nvSpPr>
              <p:cNvPr id="53" name="직사각형 52">
                <a:extLst>
                  <a:ext uri="{FF2B5EF4-FFF2-40B4-BE49-F238E27FC236}">
                    <a16:creationId xmlns:a16="http://schemas.microsoft.com/office/drawing/2014/main" id="{A9B4A790-5220-49CD-82CD-6F81939C0FA0}"/>
                  </a:ext>
                </a:extLst>
              </p:cNvPr>
              <p:cNvSpPr/>
              <p:nvPr/>
            </p:nvSpPr>
            <p:spPr>
              <a:xfrm>
                <a:off x="1199803"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id="{A7AA5D9A-E6E0-4218-8561-39CE7C277DC4}"/>
                  </a:ext>
                </a:extLst>
              </p:cNvPr>
              <p:cNvSpPr/>
              <p:nvPr/>
            </p:nvSpPr>
            <p:spPr>
              <a:xfrm>
                <a:off x="1914699" y="2957320"/>
                <a:ext cx="714896" cy="17585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2" name="직선 연결선 51">
              <a:extLst>
                <a:ext uri="{FF2B5EF4-FFF2-40B4-BE49-F238E27FC236}">
                  <a16:creationId xmlns:a16="http://schemas.microsoft.com/office/drawing/2014/main" id="{66936275-D986-4E6D-96E9-060154929549}"/>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직사각형 56">
            <a:extLst>
              <a:ext uri="{FF2B5EF4-FFF2-40B4-BE49-F238E27FC236}">
                <a16:creationId xmlns:a16="http://schemas.microsoft.com/office/drawing/2014/main" id="{92D7D212-1FE0-4989-9F5B-53E49AD29D64}"/>
              </a:ext>
            </a:extLst>
          </p:cNvPr>
          <p:cNvSpPr/>
          <p:nvPr/>
        </p:nvSpPr>
        <p:spPr>
          <a:xfrm>
            <a:off x="6302838" y="4900269"/>
            <a:ext cx="184014" cy="14004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0567BCCB-82CA-4EAC-95AF-9AF3938CB222}"/>
              </a:ext>
            </a:extLst>
          </p:cNvPr>
          <p:cNvGrpSpPr/>
          <p:nvPr/>
        </p:nvGrpSpPr>
        <p:grpSpPr>
          <a:xfrm>
            <a:off x="6609317" y="6051423"/>
            <a:ext cx="184013" cy="279801"/>
            <a:chOff x="1073021" y="4861249"/>
            <a:chExt cx="681134" cy="1035697"/>
          </a:xfrm>
        </p:grpSpPr>
        <p:grpSp>
          <p:nvGrpSpPr>
            <p:cNvPr id="59" name="그룹 58">
              <a:extLst>
                <a:ext uri="{FF2B5EF4-FFF2-40B4-BE49-F238E27FC236}">
                  <a16:creationId xmlns:a16="http://schemas.microsoft.com/office/drawing/2014/main" id="{5FE07428-3F19-4FE3-8F04-ED831951CB34}"/>
                </a:ext>
              </a:extLst>
            </p:cNvPr>
            <p:cNvGrpSpPr/>
            <p:nvPr/>
          </p:nvGrpSpPr>
          <p:grpSpPr>
            <a:xfrm>
              <a:off x="1073021" y="4861249"/>
              <a:ext cx="681134" cy="1035697"/>
              <a:chOff x="1073021" y="4861250"/>
              <a:chExt cx="681134" cy="681232"/>
            </a:xfrm>
          </p:grpSpPr>
          <p:cxnSp>
            <p:nvCxnSpPr>
              <p:cNvPr id="61" name="직선 연결선 60">
                <a:extLst>
                  <a:ext uri="{FF2B5EF4-FFF2-40B4-BE49-F238E27FC236}">
                    <a16:creationId xmlns:a16="http://schemas.microsoft.com/office/drawing/2014/main" id="{64AD731F-23BE-44D2-AC5E-A2576CBD2341}"/>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802097D0-133E-4D92-B5A6-0B12E5C3046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DE52B0B9-9D02-4B38-93CA-1A24B282B998}"/>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타원 59">
              <a:extLst>
                <a:ext uri="{FF2B5EF4-FFF2-40B4-BE49-F238E27FC236}">
                  <a16:creationId xmlns:a16="http://schemas.microsoft.com/office/drawing/2014/main" id="{EC540488-97A0-4FA4-B080-6F96B6812AEA}"/>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직사각형 64">
            <a:extLst>
              <a:ext uri="{FF2B5EF4-FFF2-40B4-BE49-F238E27FC236}">
                <a16:creationId xmlns:a16="http://schemas.microsoft.com/office/drawing/2014/main" id="{3A7D226A-0666-4822-B125-74A4437655C3}"/>
              </a:ext>
            </a:extLst>
          </p:cNvPr>
          <p:cNvSpPr/>
          <p:nvPr/>
        </p:nvSpPr>
        <p:spPr>
          <a:xfrm>
            <a:off x="6609317" y="4900269"/>
            <a:ext cx="183981" cy="110074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5517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a:extLst>
              <a:ext uri="{FF2B5EF4-FFF2-40B4-BE49-F238E27FC236}">
                <a16:creationId xmlns:a16="http://schemas.microsoft.com/office/drawing/2014/main" id="{F70A1B56-614C-46B4-A1BD-D3C7E18D8F02}"/>
              </a:ext>
            </a:extLst>
          </p:cNvPr>
          <p:cNvSpPr>
            <a:spLocks noGrp="1"/>
          </p:cNvSpPr>
          <p:nvPr>
            <p:ph type="title"/>
          </p:nvPr>
        </p:nvSpPr>
        <p:spPr>
          <a:xfrm>
            <a:off x="838200" y="365125"/>
            <a:ext cx="10515600" cy="1325563"/>
          </a:xfrm>
        </p:spPr>
        <p:txBody>
          <a:bodyPr/>
          <a:lstStyle/>
          <a:p>
            <a:r>
              <a:rPr lang="ko-KR" altLang="en-US" dirty="0"/>
              <a:t>손바닥의 방향 표기</a:t>
            </a:r>
          </a:p>
        </p:txBody>
      </p:sp>
      <p:grpSp>
        <p:nvGrpSpPr>
          <p:cNvPr id="24" name="그룹 23">
            <a:extLst>
              <a:ext uri="{FF2B5EF4-FFF2-40B4-BE49-F238E27FC236}">
                <a16:creationId xmlns:a16="http://schemas.microsoft.com/office/drawing/2014/main" id="{40D80020-5FE2-428F-A1E1-EF634F4F68C4}"/>
              </a:ext>
            </a:extLst>
          </p:cNvPr>
          <p:cNvGrpSpPr/>
          <p:nvPr/>
        </p:nvGrpSpPr>
        <p:grpSpPr>
          <a:xfrm>
            <a:off x="2241512" y="4706669"/>
            <a:ext cx="121355" cy="184526"/>
            <a:chOff x="1073021" y="4861249"/>
            <a:chExt cx="681134" cy="1035697"/>
          </a:xfrm>
        </p:grpSpPr>
        <p:grpSp>
          <p:nvGrpSpPr>
            <p:cNvPr id="25" name="그룹 24">
              <a:extLst>
                <a:ext uri="{FF2B5EF4-FFF2-40B4-BE49-F238E27FC236}">
                  <a16:creationId xmlns:a16="http://schemas.microsoft.com/office/drawing/2014/main" id="{55CFBAAC-F6C9-460F-A7A2-EF5931DF16BA}"/>
                </a:ext>
              </a:extLst>
            </p:cNvPr>
            <p:cNvGrpSpPr/>
            <p:nvPr/>
          </p:nvGrpSpPr>
          <p:grpSpPr>
            <a:xfrm>
              <a:off x="1073021" y="4861249"/>
              <a:ext cx="681134" cy="1035697"/>
              <a:chOff x="1073021" y="4861250"/>
              <a:chExt cx="681134" cy="681232"/>
            </a:xfrm>
          </p:grpSpPr>
          <p:cxnSp>
            <p:nvCxnSpPr>
              <p:cNvPr id="27" name="직선 연결선 26">
                <a:extLst>
                  <a:ext uri="{FF2B5EF4-FFF2-40B4-BE49-F238E27FC236}">
                    <a16:creationId xmlns:a16="http://schemas.microsoft.com/office/drawing/2014/main" id="{43D709B9-3536-4FB1-A9CE-557C38CAE947}"/>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6D09714-BBA1-4576-949B-2D71F64B1786}"/>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9FBAD83-4843-402A-843D-D410711FAA83}"/>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타원 25">
              <a:extLst>
                <a:ext uri="{FF2B5EF4-FFF2-40B4-BE49-F238E27FC236}">
                  <a16:creationId xmlns:a16="http://schemas.microsoft.com/office/drawing/2014/main" id="{042AFE04-9AEC-405F-8E08-B9DACF7BC80F}"/>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2">
            <a:extLst>
              <a:ext uri="{FF2B5EF4-FFF2-40B4-BE49-F238E27FC236}">
                <a16:creationId xmlns:a16="http://schemas.microsoft.com/office/drawing/2014/main" id="{91D19044-B10B-4BAA-A99A-BF9AB1F8BD5F}"/>
              </a:ext>
            </a:extLst>
          </p:cNvPr>
          <p:cNvGrpSpPr/>
          <p:nvPr/>
        </p:nvGrpSpPr>
        <p:grpSpPr>
          <a:xfrm>
            <a:off x="1060616" y="1997507"/>
            <a:ext cx="700458" cy="3609801"/>
            <a:chOff x="1199803" y="-1372130"/>
            <a:chExt cx="1429792" cy="7664865"/>
          </a:xfrm>
        </p:grpSpPr>
        <p:grpSp>
          <p:nvGrpSpPr>
            <p:cNvPr id="44" name="그룹 43">
              <a:extLst>
                <a:ext uri="{FF2B5EF4-FFF2-40B4-BE49-F238E27FC236}">
                  <a16:creationId xmlns:a16="http://schemas.microsoft.com/office/drawing/2014/main" id="{7599EF1B-7C5A-4442-BCD2-D76D835B1A59}"/>
                </a:ext>
              </a:extLst>
            </p:cNvPr>
            <p:cNvGrpSpPr/>
            <p:nvPr/>
          </p:nvGrpSpPr>
          <p:grpSpPr>
            <a:xfrm>
              <a:off x="1199803" y="4715857"/>
              <a:ext cx="1429790" cy="1576878"/>
              <a:chOff x="1199803" y="1832956"/>
              <a:chExt cx="1429790" cy="2882900"/>
            </a:xfrm>
          </p:grpSpPr>
          <p:sp>
            <p:nvSpPr>
              <p:cNvPr id="64" name="직사각형 63">
                <a:extLst>
                  <a:ext uri="{FF2B5EF4-FFF2-40B4-BE49-F238E27FC236}">
                    <a16:creationId xmlns:a16="http://schemas.microsoft.com/office/drawing/2014/main" id="{E467D7D6-241E-4715-95B3-E71DB356796C}"/>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941FD862-3ABC-4C11-AEF8-2FFB6C74E32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FA3F0473-2213-4E7D-B74C-C20C6E252F94}"/>
                </a:ext>
              </a:extLst>
            </p:cNvPr>
            <p:cNvGrpSpPr/>
            <p:nvPr/>
          </p:nvGrpSpPr>
          <p:grpSpPr>
            <a:xfrm>
              <a:off x="1199803" y="-1372130"/>
              <a:ext cx="1429792" cy="6087986"/>
              <a:chOff x="1199803" y="-1372130"/>
              <a:chExt cx="1429792" cy="6087986"/>
            </a:xfrm>
          </p:grpSpPr>
          <p:sp>
            <p:nvSpPr>
              <p:cNvPr id="47" name="직사각형 46">
                <a:extLst>
                  <a:ext uri="{FF2B5EF4-FFF2-40B4-BE49-F238E27FC236}">
                    <a16:creationId xmlns:a16="http://schemas.microsoft.com/office/drawing/2014/main" id="{E4DC3896-DDE3-464E-B11E-BD94DE1C1587}"/>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611273AC-659E-46C3-B73D-9E38948DCD4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6" name="직선 연결선 45">
              <a:extLst>
                <a:ext uri="{FF2B5EF4-FFF2-40B4-BE49-F238E27FC236}">
                  <a16:creationId xmlns:a16="http://schemas.microsoft.com/office/drawing/2014/main" id="{CBAE54DF-A20C-455F-8FC0-7BBECF3D027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직사각형 66">
            <a:extLst>
              <a:ext uri="{FF2B5EF4-FFF2-40B4-BE49-F238E27FC236}">
                <a16:creationId xmlns:a16="http://schemas.microsoft.com/office/drawing/2014/main" id="{F58CF6A9-C3C1-4928-9701-F780BD3F69A0}"/>
              </a:ext>
            </a:extLst>
          </p:cNvPr>
          <p:cNvSpPr/>
          <p:nvPr/>
        </p:nvSpPr>
        <p:spPr>
          <a:xfrm>
            <a:off x="2057175" y="489870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자유형: 도형 67">
            <a:extLst>
              <a:ext uri="{FF2B5EF4-FFF2-40B4-BE49-F238E27FC236}">
                <a16:creationId xmlns:a16="http://schemas.microsoft.com/office/drawing/2014/main" id="{93F0CC27-8F1A-4A8A-9797-4A345EACBF23}"/>
              </a:ext>
            </a:extLst>
          </p:cNvPr>
          <p:cNvSpPr/>
          <p:nvPr/>
        </p:nvSpPr>
        <p:spPr>
          <a:xfrm flipH="1">
            <a:off x="2059917" y="4156070"/>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C04F6354-56F1-4576-BBE2-337F90C02F7C}"/>
              </a:ext>
            </a:extLst>
          </p:cNvPr>
          <p:cNvSpPr/>
          <p:nvPr/>
        </p:nvSpPr>
        <p:spPr>
          <a:xfrm>
            <a:off x="1308037" y="4898708"/>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BE10DAC9-77A0-4C52-BFD3-ECF714509641}"/>
              </a:ext>
            </a:extLst>
          </p:cNvPr>
          <p:cNvSpPr/>
          <p:nvPr/>
        </p:nvSpPr>
        <p:spPr>
          <a:xfrm>
            <a:off x="1420613" y="4898708"/>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타원 70">
            <a:extLst>
              <a:ext uri="{FF2B5EF4-FFF2-40B4-BE49-F238E27FC236}">
                <a16:creationId xmlns:a16="http://schemas.microsoft.com/office/drawing/2014/main" id="{3029EAFD-BDCD-44AA-B18E-C5764B52D889}"/>
              </a:ext>
            </a:extLst>
          </p:cNvPr>
          <p:cNvSpPr/>
          <p:nvPr/>
        </p:nvSpPr>
        <p:spPr>
          <a:xfrm>
            <a:off x="1308037" y="4620571"/>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B4736670-B25F-4695-B5CC-E243B55CBCDC}"/>
              </a:ext>
            </a:extLst>
          </p:cNvPr>
          <p:cNvCxnSpPr>
            <a:cxnSpLocks/>
          </p:cNvCxnSpPr>
          <p:nvPr/>
        </p:nvCxnSpPr>
        <p:spPr>
          <a:xfrm>
            <a:off x="1308037" y="415607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F563692A-A1DE-4F61-BEB2-8D0AA491FFF0}"/>
              </a:ext>
            </a:extLst>
          </p:cNvPr>
          <p:cNvCxnSpPr>
            <a:cxnSpLocks/>
          </p:cNvCxnSpPr>
          <p:nvPr/>
        </p:nvCxnSpPr>
        <p:spPr>
          <a:xfrm>
            <a:off x="1308037" y="3441469"/>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3D0F1E6B-C69A-4D37-983C-DEDBC382230E}"/>
              </a:ext>
            </a:extLst>
          </p:cNvPr>
          <p:cNvCxnSpPr>
            <a:cxnSpLocks/>
          </p:cNvCxnSpPr>
          <p:nvPr/>
        </p:nvCxnSpPr>
        <p:spPr>
          <a:xfrm>
            <a:off x="1308037" y="2695020"/>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이등변 삼각형 74">
            <a:extLst>
              <a:ext uri="{FF2B5EF4-FFF2-40B4-BE49-F238E27FC236}">
                <a16:creationId xmlns:a16="http://schemas.microsoft.com/office/drawing/2014/main" id="{9AE22B8D-EB98-442F-951B-FC3DFC940B01}"/>
              </a:ext>
            </a:extLst>
          </p:cNvPr>
          <p:cNvSpPr/>
          <p:nvPr/>
        </p:nvSpPr>
        <p:spPr>
          <a:xfrm rot="16200000">
            <a:off x="1757351" y="3680113"/>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F1F96E3A-C0B0-48D8-A3A6-D1F7ACE940A0}"/>
              </a:ext>
            </a:extLst>
          </p:cNvPr>
          <p:cNvSpPr/>
          <p:nvPr/>
        </p:nvSpPr>
        <p:spPr>
          <a:xfrm>
            <a:off x="2068457" y="2487165"/>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직사각형 76">
            <a:extLst>
              <a:ext uri="{FF2B5EF4-FFF2-40B4-BE49-F238E27FC236}">
                <a16:creationId xmlns:a16="http://schemas.microsoft.com/office/drawing/2014/main" id="{AD9241C2-176D-4660-848F-461FF16F7181}"/>
              </a:ext>
            </a:extLst>
          </p:cNvPr>
          <p:cNvSpPr/>
          <p:nvPr/>
        </p:nvSpPr>
        <p:spPr>
          <a:xfrm>
            <a:off x="2253478" y="4164827"/>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8" name="그룹 77">
            <a:extLst>
              <a:ext uri="{FF2B5EF4-FFF2-40B4-BE49-F238E27FC236}">
                <a16:creationId xmlns:a16="http://schemas.microsoft.com/office/drawing/2014/main" id="{6C3F21D6-AC2C-456A-8FCD-7824EE1681DD}"/>
              </a:ext>
            </a:extLst>
          </p:cNvPr>
          <p:cNvGrpSpPr/>
          <p:nvPr/>
        </p:nvGrpSpPr>
        <p:grpSpPr>
          <a:xfrm>
            <a:off x="4415545" y="4714182"/>
            <a:ext cx="121355" cy="184526"/>
            <a:chOff x="1073021" y="4861249"/>
            <a:chExt cx="681134" cy="1035697"/>
          </a:xfrm>
        </p:grpSpPr>
        <p:grpSp>
          <p:nvGrpSpPr>
            <p:cNvPr id="79" name="그룹 78">
              <a:extLst>
                <a:ext uri="{FF2B5EF4-FFF2-40B4-BE49-F238E27FC236}">
                  <a16:creationId xmlns:a16="http://schemas.microsoft.com/office/drawing/2014/main" id="{9EF8F285-50CF-419A-A20B-C48678DEA0B9}"/>
                </a:ext>
              </a:extLst>
            </p:cNvPr>
            <p:cNvGrpSpPr/>
            <p:nvPr/>
          </p:nvGrpSpPr>
          <p:grpSpPr>
            <a:xfrm>
              <a:off x="1073021" y="4861249"/>
              <a:ext cx="681134" cy="1035697"/>
              <a:chOff x="1073021" y="4861250"/>
              <a:chExt cx="681134" cy="681232"/>
            </a:xfrm>
          </p:grpSpPr>
          <p:cxnSp>
            <p:nvCxnSpPr>
              <p:cNvPr id="81" name="직선 연결선 80">
                <a:extLst>
                  <a:ext uri="{FF2B5EF4-FFF2-40B4-BE49-F238E27FC236}">
                    <a16:creationId xmlns:a16="http://schemas.microsoft.com/office/drawing/2014/main" id="{AED4D5F2-C4B5-43A4-A11A-71DC0B5C34CC}"/>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6C25F0AB-8B56-4D79-BAD6-F3E379C29F58}"/>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827A1022-889A-4349-A00D-4EEF7BF7586F}"/>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타원 79">
              <a:extLst>
                <a:ext uri="{FF2B5EF4-FFF2-40B4-BE49-F238E27FC236}">
                  <a16:creationId xmlns:a16="http://schemas.microsoft.com/office/drawing/2014/main" id="{E5D266E1-9895-4F7F-82C2-83840F013C40}"/>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F8AD6F38-B3AE-457E-9667-1CBF0196D87A}"/>
              </a:ext>
            </a:extLst>
          </p:cNvPr>
          <p:cNvGrpSpPr/>
          <p:nvPr/>
        </p:nvGrpSpPr>
        <p:grpSpPr>
          <a:xfrm>
            <a:off x="3234649" y="2005020"/>
            <a:ext cx="700458" cy="3609801"/>
            <a:chOff x="1199803" y="-1372130"/>
            <a:chExt cx="1429792" cy="7664865"/>
          </a:xfrm>
        </p:grpSpPr>
        <p:grpSp>
          <p:nvGrpSpPr>
            <p:cNvPr id="85" name="그룹 84">
              <a:extLst>
                <a:ext uri="{FF2B5EF4-FFF2-40B4-BE49-F238E27FC236}">
                  <a16:creationId xmlns:a16="http://schemas.microsoft.com/office/drawing/2014/main" id="{332F5171-4001-4A39-B374-06247DC3FE6D}"/>
                </a:ext>
              </a:extLst>
            </p:cNvPr>
            <p:cNvGrpSpPr/>
            <p:nvPr/>
          </p:nvGrpSpPr>
          <p:grpSpPr>
            <a:xfrm>
              <a:off x="1199803" y="4715857"/>
              <a:ext cx="1429790" cy="1576878"/>
              <a:chOff x="1199803" y="1832956"/>
              <a:chExt cx="1429790" cy="2882900"/>
            </a:xfrm>
          </p:grpSpPr>
          <p:sp>
            <p:nvSpPr>
              <p:cNvPr id="90" name="직사각형 89">
                <a:extLst>
                  <a:ext uri="{FF2B5EF4-FFF2-40B4-BE49-F238E27FC236}">
                    <a16:creationId xmlns:a16="http://schemas.microsoft.com/office/drawing/2014/main" id="{B1E4EC23-6D5B-4889-9D70-0F0FD983AEC3}"/>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AFA7C472-6ECF-4481-BBB6-58614643294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6" name="그룹 85">
              <a:extLst>
                <a:ext uri="{FF2B5EF4-FFF2-40B4-BE49-F238E27FC236}">
                  <a16:creationId xmlns:a16="http://schemas.microsoft.com/office/drawing/2014/main" id="{A477BFEF-F0BF-4121-B3E8-C1FF1A24D4CA}"/>
                </a:ext>
              </a:extLst>
            </p:cNvPr>
            <p:cNvGrpSpPr/>
            <p:nvPr/>
          </p:nvGrpSpPr>
          <p:grpSpPr>
            <a:xfrm>
              <a:off x="1199803" y="-1372130"/>
              <a:ext cx="1429792" cy="6087986"/>
              <a:chOff x="1199803" y="-1372130"/>
              <a:chExt cx="1429792" cy="6087986"/>
            </a:xfrm>
          </p:grpSpPr>
          <p:sp>
            <p:nvSpPr>
              <p:cNvPr id="88" name="직사각형 87">
                <a:extLst>
                  <a:ext uri="{FF2B5EF4-FFF2-40B4-BE49-F238E27FC236}">
                    <a16:creationId xmlns:a16="http://schemas.microsoft.com/office/drawing/2014/main" id="{EB121303-3598-4706-9132-6FEEEEDDB68E}"/>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직사각형 88">
                <a:extLst>
                  <a:ext uri="{FF2B5EF4-FFF2-40B4-BE49-F238E27FC236}">
                    <a16:creationId xmlns:a16="http://schemas.microsoft.com/office/drawing/2014/main" id="{037662F7-B772-4B28-96F9-3D527FDDEADA}"/>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87" name="직선 연결선 86">
              <a:extLst>
                <a:ext uri="{FF2B5EF4-FFF2-40B4-BE49-F238E27FC236}">
                  <a16:creationId xmlns:a16="http://schemas.microsoft.com/office/drawing/2014/main" id="{6C4F4E8F-3E84-405B-BFAB-76C241F75C5C}"/>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직사각형 91">
            <a:extLst>
              <a:ext uri="{FF2B5EF4-FFF2-40B4-BE49-F238E27FC236}">
                <a16:creationId xmlns:a16="http://schemas.microsoft.com/office/drawing/2014/main" id="{92A3CE30-3115-4116-B230-38ECAED2424F}"/>
              </a:ext>
            </a:extLst>
          </p:cNvPr>
          <p:cNvSpPr/>
          <p:nvPr/>
        </p:nvSpPr>
        <p:spPr>
          <a:xfrm>
            <a:off x="4231208"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자유형: 도형 92">
            <a:extLst>
              <a:ext uri="{FF2B5EF4-FFF2-40B4-BE49-F238E27FC236}">
                <a16:creationId xmlns:a16="http://schemas.microsoft.com/office/drawing/2014/main" id="{77261C6E-0909-4B9D-8731-FD3A8F613564}"/>
              </a:ext>
            </a:extLst>
          </p:cNvPr>
          <p:cNvSpPr/>
          <p:nvPr/>
        </p:nvSpPr>
        <p:spPr>
          <a:xfrm flipH="1">
            <a:off x="4233950"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A132078A-737D-46AC-A182-802CE5F9BA7C}"/>
              </a:ext>
            </a:extLst>
          </p:cNvPr>
          <p:cNvSpPr/>
          <p:nvPr/>
        </p:nvSpPr>
        <p:spPr>
          <a:xfrm>
            <a:off x="3482070"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a:extLst>
              <a:ext uri="{FF2B5EF4-FFF2-40B4-BE49-F238E27FC236}">
                <a16:creationId xmlns:a16="http://schemas.microsoft.com/office/drawing/2014/main" id="{C27E1B58-2818-46A2-887D-1B1724D3E17C}"/>
              </a:ext>
            </a:extLst>
          </p:cNvPr>
          <p:cNvSpPr/>
          <p:nvPr/>
        </p:nvSpPr>
        <p:spPr>
          <a:xfrm>
            <a:off x="3594646"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id="{62019A91-0A82-4D4E-97B2-929F75BE5A19}"/>
              </a:ext>
            </a:extLst>
          </p:cNvPr>
          <p:cNvSpPr/>
          <p:nvPr/>
        </p:nvSpPr>
        <p:spPr>
          <a:xfrm>
            <a:off x="3482070"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7" name="직선 연결선 96">
            <a:extLst>
              <a:ext uri="{FF2B5EF4-FFF2-40B4-BE49-F238E27FC236}">
                <a16:creationId xmlns:a16="http://schemas.microsoft.com/office/drawing/2014/main" id="{DA947306-3250-404A-ADEA-CBF7BBAA0A2E}"/>
              </a:ext>
            </a:extLst>
          </p:cNvPr>
          <p:cNvCxnSpPr>
            <a:cxnSpLocks/>
          </p:cNvCxnSpPr>
          <p:nvPr/>
        </p:nvCxnSpPr>
        <p:spPr>
          <a:xfrm>
            <a:off x="3482070"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78EFBF9A-DF50-478D-B870-994A09C51AF0}"/>
              </a:ext>
            </a:extLst>
          </p:cNvPr>
          <p:cNvCxnSpPr>
            <a:cxnSpLocks/>
          </p:cNvCxnSpPr>
          <p:nvPr/>
        </p:nvCxnSpPr>
        <p:spPr>
          <a:xfrm>
            <a:off x="3482070"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AB7B4F50-7965-4744-8F11-F7CCAAFD9B6A}"/>
              </a:ext>
            </a:extLst>
          </p:cNvPr>
          <p:cNvCxnSpPr>
            <a:cxnSpLocks/>
          </p:cNvCxnSpPr>
          <p:nvPr/>
        </p:nvCxnSpPr>
        <p:spPr>
          <a:xfrm>
            <a:off x="3482070"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이등변 삼각형 99">
            <a:extLst>
              <a:ext uri="{FF2B5EF4-FFF2-40B4-BE49-F238E27FC236}">
                <a16:creationId xmlns:a16="http://schemas.microsoft.com/office/drawing/2014/main" id="{E7168B62-5952-42C7-914B-B1BB461CCCFB}"/>
              </a:ext>
            </a:extLst>
          </p:cNvPr>
          <p:cNvSpPr/>
          <p:nvPr/>
        </p:nvSpPr>
        <p:spPr>
          <a:xfrm rot="16200000">
            <a:off x="3931384"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직사각형 100">
            <a:extLst>
              <a:ext uri="{FF2B5EF4-FFF2-40B4-BE49-F238E27FC236}">
                <a16:creationId xmlns:a16="http://schemas.microsoft.com/office/drawing/2014/main" id="{13293FFF-AEC3-498E-A23D-2230DB8447EA}"/>
              </a:ext>
            </a:extLst>
          </p:cNvPr>
          <p:cNvSpPr/>
          <p:nvPr/>
        </p:nvSpPr>
        <p:spPr>
          <a:xfrm>
            <a:off x="4242490"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직사각형 101">
            <a:extLst>
              <a:ext uri="{FF2B5EF4-FFF2-40B4-BE49-F238E27FC236}">
                <a16:creationId xmlns:a16="http://schemas.microsoft.com/office/drawing/2014/main" id="{E7CECB7E-BE98-4263-8D24-8EB6BF4A4A93}"/>
              </a:ext>
            </a:extLst>
          </p:cNvPr>
          <p:cNvSpPr/>
          <p:nvPr/>
        </p:nvSpPr>
        <p:spPr>
          <a:xfrm>
            <a:off x="4427511"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a16="http://schemas.microsoft.com/office/drawing/2014/main" id="{81503FD0-389A-4CE1-BC54-A65D61219AE1}"/>
              </a:ext>
            </a:extLst>
          </p:cNvPr>
          <p:cNvSpPr/>
          <p:nvPr/>
        </p:nvSpPr>
        <p:spPr>
          <a:xfrm flipV="1">
            <a:off x="4440480"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4" name="그룹 103">
            <a:extLst>
              <a:ext uri="{FF2B5EF4-FFF2-40B4-BE49-F238E27FC236}">
                <a16:creationId xmlns:a16="http://schemas.microsoft.com/office/drawing/2014/main" id="{74197B0D-2A90-4E42-943B-74CEA2A46F62}"/>
              </a:ext>
            </a:extLst>
          </p:cNvPr>
          <p:cNvGrpSpPr/>
          <p:nvPr/>
        </p:nvGrpSpPr>
        <p:grpSpPr>
          <a:xfrm>
            <a:off x="6567877" y="4714182"/>
            <a:ext cx="121355" cy="184526"/>
            <a:chOff x="1073021" y="4861249"/>
            <a:chExt cx="681134" cy="1035697"/>
          </a:xfrm>
        </p:grpSpPr>
        <p:grpSp>
          <p:nvGrpSpPr>
            <p:cNvPr id="105" name="그룹 104">
              <a:extLst>
                <a:ext uri="{FF2B5EF4-FFF2-40B4-BE49-F238E27FC236}">
                  <a16:creationId xmlns:a16="http://schemas.microsoft.com/office/drawing/2014/main" id="{9DF60CAC-EDC5-4F14-AC5F-35E81F8D9DF7}"/>
                </a:ext>
              </a:extLst>
            </p:cNvPr>
            <p:cNvGrpSpPr/>
            <p:nvPr/>
          </p:nvGrpSpPr>
          <p:grpSpPr>
            <a:xfrm>
              <a:off x="1073021" y="4861249"/>
              <a:ext cx="681134" cy="1035697"/>
              <a:chOff x="1073021" y="4861250"/>
              <a:chExt cx="681134" cy="681232"/>
            </a:xfrm>
          </p:grpSpPr>
          <p:cxnSp>
            <p:nvCxnSpPr>
              <p:cNvPr id="107" name="직선 연결선 106">
                <a:extLst>
                  <a:ext uri="{FF2B5EF4-FFF2-40B4-BE49-F238E27FC236}">
                    <a16:creationId xmlns:a16="http://schemas.microsoft.com/office/drawing/2014/main" id="{779A75C9-CE59-43B5-9495-FC5574EA1203}"/>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6D4DD5B6-5CDB-43C3-9347-AA5E5DE6236B}"/>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7086FA62-17B3-4A15-AEA5-3458D667BFC9}"/>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타원 105">
              <a:extLst>
                <a:ext uri="{FF2B5EF4-FFF2-40B4-BE49-F238E27FC236}">
                  <a16:creationId xmlns:a16="http://schemas.microsoft.com/office/drawing/2014/main" id="{D8218CAB-2F8C-43DC-99F6-AF57A68065E1}"/>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0" name="그룹 109">
            <a:extLst>
              <a:ext uri="{FF2B5EF4-FFF2-40B4-BE49-F238E27FC236}">
                <a16:creationId xmlns:a16="http://schemas.microsoft.com/office/drawing/2014/main" id="{577AAD1C-B4CD-4FCF-9F72-94C473459EC9}"/>
              </a:ext>
            </a:extLst>
          </p:cNvPr>
          <p:cNvGrpSpPr/>
          <p:nvPr/>
        </p:nvGrpSpPr>
        <p:grpSpPr>
          <a:xfrm>
            <a:off x="5386981" y="2005020"/>
            <a:ext cx="700458" cy="3609801"/>
            <a:chOff x="1199803" y="-1372130"/>
            <a:chExt cx="1429792" cy="7664865"/>
          </a:xfrm>
        </p:grpSpPr>
        <p:grpSp>
          <p:nvGrpSpPr>
            <p:cNvPr id="111" name="그룹 110">
              <a:extLst>
                <a:ext uri="{FF2B5EF4-FFF2-40B4-BE49-F238E27FC236}">
                  <a16:creationId xmlns:a16="http://schemas.microsoft.com/office/drawing/2014/main" id="{7EF46F20-BA7D-4DFD-BF47-14FBA1B13E4A}"/>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01379439-A735-4D80-B121-1F11083F096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D7FA2E70-5919-4CDB-8ABF-1615578A8BF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EB6AC427-88BA-4769-96DC-D5A25FABD73A}"/>
                </a:ext>
              </a:extLst>
            </p:cNvPr>
            <p:cNvGrpSpPr/>
            <p:nvPr/>
          </p:nvGrpSpPr>
          <p:grpSpPr>
            <a:xfrm>
              <a:off x="1199803" y="-1372130"/>
              <a:ext cx="1429792" cy="6087986"/>
              <a:chOff x="1199803" y="-1372130"/>
              <a:chExt cx="1429792" cy="6087986"/>
            </a:xfrm>
          </p:grpSpPr>
          <p:sp>
            <p:nvSpPr>
              <p:cNvPr id="114" name="직사각형 113">
                <a:extLst>
                  <a:ext uri="{FF2B5EF4-FFF2-40B4-BE49-F238E27FC236}">
                    <a16:creationId xmlns:a16="http://schemas.microsoft.com/office/drawing/2014/main" id="{8D554C0B-A086-4A55-A1B8-112F196B37EE}"/>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2900F1CD-5D7B-4D86-88A1-42CA79A49D95}"/>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13CC73C2-78FC-4749-B4E3-AEB8DFFD65B0}"/>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직사각형 120">
            <a:extLst>
              <a:ext uri="{FF2B5EF4-FFF2-40B4-BE49-F238E27FC236}">
                <a16:creationId xmlns:a16="http://schemas.microsoft.com/office/drawing/2014/main" id="{6016303C-1BA0-4514-9B86-EDFD08D5B9EA}"/>
              </a:ext>
            </a:extLst>
          </p:cNvPr>
          <p:cNvSpPr/>
          <p:nvPr/>
        </p:nvSpPr>
        <p:spPr>
          <a:xfrm>
            <a:off x="6383540"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자유형: 도형 121">
            <a:extLst>
              <a:ext uri="{FF2B5EF4-FFF2-40B4-BE49-F238E27FC236}">
                <a16:creationId xmlns:a16="http://schemas.microsoft.com/office/drawing/2014/main" id="{1BD9FE10-8E34-49A5-B8F3-90E71039E31F}"/>
              </a:ext>
            </a:extLst>
          </p:cNvPr>
          <p:cNvSpPr/>
          <p:nvPr/>
        </p:nvSpPr>
        <p:spPr>
          <a:xfrm flipH="1">
            <a:off x="6386282"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6F5E108F-85FF-4C64-B51D-863C8A184E04}"/>
              </a:ext>
            </a:extLst>
          </p:cNvPr>
          <p:cNvSpPr/>
          <p:nvPr/>
        </p:nvSpPr>
        <p:spPr>
          <a:xfrm>
            <a:off x="5634402"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직사각형 123">
            <a:extLst>
              <a:ext uri="{FF2B5EF4-FFF2-40B4-BE49-F238E27FC236}">
                <a16:creationId xmlns:a16="http://schemas.microsoft.com/office/drawing/2014/main" id="{2714F40E-4E0E-44F0-B1A7-DB01CD342A78}"/>
              </a:ext>
            </a:extLst>
          </p:cNvPr>
          <p:cNvSpPr/>
          <p:nvPr/>
        </p:nvSpPr>
        <p:spPr>
          <a:xfrm>
            <a:off x="5746978"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타원 124">
            <a:extLst>
              <a:ext uri="{FF2B5EF4-FFF2-40B4-BE49-F238E27FC236}">
                <a16:creationId xmlns:a16="http://schemas.microsoft.com/office/drawing/2014/main" id="{3D701550-41BB-46DD-B3FE-E816DF3B3FB6}"/>
              </a:ext>
            </a:extLst>
          </p:cNvPr>
          <p:cNvSpPr/>
          <p:nvPr/>
        </p:nvSpPr>
        <p:spPr>
          <a:xfrm>
            <a:off x="5634402"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6" name="직선 연결선 125">
            <a:extLst>
              <a:ext uri="{FF2B5EF4-FFF2-40B4-BE49-F238E27FC236}">
                <a16:creationId xmlns:a16="http://schemas.microsoft.com/office/drawing/2014/main" id="{2C02FB14-9822-4879-BE60-872A7BDFE1C5}"/>
              </a:ext>
            </a:extLst>
          </p:cNvPr>
          <p:cNvCxnSpPr>
            <a:cxnSpLocks/>
          </p:cNvCxnSpPr>
          <p:nvPr/>
        </p:nvCxnSpPr>
        <p:spPr>
          <a:xfrm>
            <a:off x="5634402"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6A77B016-6BE6-49B9-B3A8-A3891CBFAA4B}"/>
              </a:ext>
            </a:extLst>
          </p:cNvPr>
          <p:cNvCxnSpPr>
            <a:cxnSpLocks/>
          </p:cNvCxnSpPr>
          <p:nvPr/>
        </p:nvCxnSpPr>
        <p:spPr>
          <a:xfrm>
            <a:off x="5634402"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AC2B1906-4206-4AC1-8BF8-C509E0E4B069}"/>
              </a:ext>
            </a:extLst>
          </p:cNvPr>
          <p:cNvCxnSpPr>
            <a:cxnSpLocks/>
          </p:cNvCxnSpPr>
          <p:nvPr/>
        </p:nvCxnSpPr>
        <p:spPr>
          <a:xfrm>
            <a:off x="5634402"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이등변 삼각형 128">
            <a:extLst>
              <a:ext uri="{FF2B5EF4-FFF2-40B4-BE49-F238E27FC236}">
                <a16:creationId xmlns:a16="http://schemas.microsoft.com/office/drawing/2014/main" id="{DD353B76-688A-4428-9B5A-1D40B45A06A4}"/>
              </a:ext>
            </a:extLst>
          </p:cNvPr>
          <p:cNvSpPr/>
          <p:nvPr/>
        </p:nvSpPr>
        <p:spPr>
          <a:xfrm rot="16200000">
            <a:off x="6083716"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255C27FB-3D9F-476F-BE5B-811278CCE65B}"/>
              </a:ext>
            </a:extLst>
          </p:cNvPr>
          <p:cNvSpPr/>
          <p:nvPr/>
        </p:nvSpPr>
        <p:spPr>
          <a:xfrm>
            <a:off x="6394822"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1" name="직사각형 130">
            <a:extLst>
              <a:ext uri="{FF2B5EF4-FFF2-40B4-BE49-F238E27FC236}">
                <a16:creationId xmlns:a16="http://schemas.microsoft.com/office/drawing/2014/main" id="{A2F99EEF-C8B7-4AC2-B503-2715EB139DAF}"/>
              </a:ext>
            </a:extLst>
          </p:cNvPr>
          <p:cNvSpPr/>
          <p:nvPr/>
        </p:nvSpPr>
        <p:spPr>
          <a:xfrm>
            <a:off x="6579843"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타원 131">
            <a:extLst>
              <a:ext uri="{FF2B5EF4-FFF2-40B4-BE49-F238E27FC236}">
                <a16:creationId xmlns:a16="http://schemas.microsoft.com/office/drawing/2014/main" id="{F17ABE5F-A73C-4B99-87AA-71A90BAF778D}"/>
              </a:ext>
            </a:extLst>
          </p:cNvPr>
          <p:cNvSpPr/>
          <p:nvPr/>
        </p:nvSpPr>
        <p:spPr>
          <a:xfrm flipV="1">
            <a:off x="6592812"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3" name="그룹 132">
            <a:extLst>
              <a:ext uri="{FF2B5EF4-FFF2-40B4-BE49-F238E27FC236}">
                <a16:creationId xmlns:a16="http://schemas.microsoft.com/office/drawing/2014/main" id="{E387DBCD-B1DE-4F19-AA6E-92751F6CA850}"/>
              </a:ext>
            </a:extLst>
          </p:cNvPr>
          <p:cNvGrpSpPr/>
          <p:nvPr/>
        </p:nvGrpSpPr>
        <p:grpSpPr>
          <a:xfrm>
            <a:off x="6567877" y="3151316"/>
            <a:ext cx="121355" cy="184526"/>
            <a:chOff x="1073021" y="4861249"/>
            <a:chExt cx="681134" cy="1035697"/>
          </a:xfrm>
        </p:grpSpPr>
        <p:grpSp>
          <p:nvGrpSpPr>
            <p:cNvPr id="134" name="그룹 133">
              <a:extLst>
                <a:ext uri="{FF2B5EF4-FFF2-40B4-BE49-F238E27FC236}">
                  <a16:creationId xmlns:a16="http://schemas.microsoft.com/office/drawing/2014/main" id="{B3878CDA-C5CC-47DD-A5D5-15093931AE82}"/>
                </a:ext>
              </a:extLst>
            </p:cNvPr>
            <p:cNvGrpSpPr/>
            <p:nvPr/>
          </p:nvGrpSpPr>
          <p:grpSpPr>
            <a:xfrm>
              <a:off x="1073021" y="4861249"/>
              <a:ext cx="681134" cy="1035697"/>
              <a:chOff x="1073021" y="4861250"/>
              <a:chExt cx="681134" cy="681232"/>
            </a:xfrm>
          </p:grpSpPr>
          <p:cxnSp>
            <p:nvCxnSpPr>
              <p:cNvPr id="136" name="직선 연결선 135">
                <a:extLst>
                  <a:ext uri="{FF2B5EF4-FFF2-40B4-BE49-F238E27FC236}">
                    <a16:creationId xmlns:a16="http://schemas.microsoft.com/office/drawing/2014/main" id="{E7DAFE3E-D58B-4C2A-B3B9-65103EE26DBD}"/>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DD6A093-6EE6-4349-9CC9-7BC4A9724E4D}"/>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9BD302DB-9F07-4209-81FB-3E773F6D60DA}"/>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타원 134">
              <a:extLst>
                <a:ext uri="{FF2B5EF4-FFF2-40B4-BE49-F238E27FC236}">
                  <a16:creationId xmlns:a16="http://schemas.microsoft.com/office/drawing/2014/main" id="{A5F39B12-BE41-419C-8D21-4A56EB08329D}"/>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0" name="직사각형 139">
            <a:extLst>
              <a:ext uri="{FF2B5EF4-FFF2-40B4-BE49-F238E27FC236}">
                <a16:creationId xmlns:a16="http://schemas.microsoft.com/office/drawing/2014/main" id="{F3E07480-967B-4C41-96E2-234A5C28B1D0}"/>
              </a:ext>
            </a:extLst>
          </p:cNvPr>
          <p:cNvSpPr/>
          <p:nvPr/>
        </p:nvSpPr>
        <p:spPr>
          <a:xfrm>
            <a:off x="6579843" y="2479738"/>
            <a:ext cx="100852" cy="61641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221E4878-31AD-44FE-9AEB-9B8C2D5987DE}"/>
              </a:ext>
            </a:extLst>
          </p:cNvPr>
          <p:cNvSpPr txBox="1"/>
          <p:nvPr/>
        </p:nvSpPr>
        <p:spPr>
          <a:xfrm>
            <a:off x="866615" y="5841155"/>
            <a:ext cx="1107996" cy="646331"/>
          </a:xfrm>
          <a:prstGeom prst="rect">
            <a:avLst/>
          </a:prstGeom>
          <a:noFill/>
        </p:spPr>
        <p:txBody>
          <a:bodyPr wrap="none" rtlCol="0">
            <a:spAutoFit/>
          </a:bodyPr>
          <a:lstStyle/>
          <a:p>
            <a:r>
              <a:rPr lang="ko-KR" altLang="en-US" dirty="0"/>
              <a:t>일반적인</a:t>
            </a:r>
            <a:endParaRPr lang="en-US" altLang="ko-KR" dirty="0"/>
          </a:p>
          <a:p>
            <a:r>
              <a:rPr lang="ko-KR" altLang="en-US" dirty="0"/>
              <a:t>방향취소</a:t>
            </a:r>
          </a:p>
        </p:txBody>
      </p:sp>
      <p:sp>
        <p:nvSpPr>
          <p:cNvPr id="141" name="TextBox 140">
            <a:extLst>
              <a:ext uri="{FF2B5EF4-FFF2-40B4-BE49-F238E27FC236}">
                <a16:creationId xmlns:a16="http://schemas.microsoft.com/office/drawing/2014/main" id="{C67504D5-B1F3-4792-80E8-301B30FF9B16}"/>
              </a:ext>
            </a:extLst>
          </p:cNvPr>
          <p:cNvSpPr txBox="1"/>
          <p:nvPr/>
        </p:nvSpPr>
        <p:spPr>
          <a:xfrm>
            <a:off x="3030879" y="5841155"/>
            <a:ext cx="1338828" cy="646331"/>
          </a:xfrm>
          <a:prstGeom prst="rect">
            <a:avLst/>
          </a:prstGeom>
          <a:noFill/>
        </p:spPr>
        <p:txBody>
          <a:bodyPr wrap="none" rtlCol="0">
            <a:spAutoFit/>
          </a:bodyPr>
          <a:lstStyle/>
          <a:p>
            <a:r>
              <a:rPr lang="ko-KR" altLang="en-US" dirty="0"/>
              <a:t>방향지시의</a:t>
            </a:r>
            <a:endParaRPr lang="en-US" altLang="ko-KR" dirty="0"/>
          </a:p>
          <a:p>
            <a:r>
              <a:rPr lang="ko-KR" altLang="en-US" dirty="0"/>
              <a:t>지속</a:t>
            </a:r>
          </a:p>
        </p:txBody>
      </p:sp>
      <p:sp>
        <p:nvSpPr>
          <p:cNvPr id="142" name="TextBox 141">
            <a:extLst>
              <a:ext uri="{FF2B5EF4-FFF2-40B4-BE49-F238E27FC236}">
                <a16:creationId xmlns:a16="http://schemas.microsoft.com/office/drawing/2014/main" id="{3E85B93C-2E8A-4EBA-AC87-6E84BEDF307C}"/>
              </a:ext>
            </a:extLst>
          </p:cNvPr>
          <p:cNvSpPr txBox="1"/>
          <p:nvPr/>
        </p:nvSpPr>
        <p:spPr>
          <a:xfrm>
            <a:off x="5253984" y="5841155"/>
            <a:ext cx="2738250" cy="646331"/>
          </a:xfrm>
          <a:prstGeom prst="rect">
            <a:avLst/>
          </a:prstGeom>
          <a:noFill/>
        </p:spPr>
        <p:txBody>
          <a:bodyPr wrap="none" rtlCol="0">
            <a:spAutoFit/>
          </a:bodyPr>
          <a:lstStyle/>
          <a:p>
            <a:r>
              <a:rPr lang="ko-KR" altLang="en-US" dirty="0"/>
              <a:t>방향지시의</a:t>
            </a:r>
            <a:endParaRPr lang="en-US" altLang="ko-KR" dirty="0"/>
          </a:p>
          <a:p>
            <a:r>
              <a:rPr lang="ko-KR" altLang="en-US" dirty="0"/>
              <a:t>지속 </a:t>
            </a:r>
            <a:r>
              <a:rPr lang="ko-KR" altLang="en-US" dirty="0" err="1"/>
              <a:t>밎</a:t>
            </a:r>
            <a:r>
              <a:rPr lang="ko-KR" altLang="en-US" dirty="0"/>
              <a:t> 새로운 방향지시</a:t>
            </a:r>
          </a:p>
        </p:txBody>
      </p:sp>
      <p:grpSp>
        <p:nvGrpSpPr>
          <p:cNvPr id="143" name="그룹 142">
            <a:extLst>
              <a:ext uri="{FF2B5EF4-FFF2-40B4-BE49-F238E27FC236}">
                <a16:creationId xmlns:a16="http://schemas.microsoft.com/office/drawing/2014/main" id="{1D81AA0E-9DCF-49C2-BC50-53C2A406FAFC}"/>
              </a:ext>
            </a:extLst>
          </p:cNvPr>
          <p:cNvGrpSpPr/>
          <p:nvPr/>
        </p:nvGrpSpPr>
        <p:grpSpPr>
          <a:xfrm>
            <a:off x="9473254" y="4714182"/>
            <a:ext cx="121355" cy="184526"/>
            <a:chOff x="1073021" y="4861249"/>
            <a:chExt cx="681134" cy="1035697"/>
          </a:xfrm>
        </p:grpSpPr>
        <p:grpSp>
          <p:nvGrpSpPr>
            <p:cNvPr id="144" name="그룹 143">
              <a:extLst>
                <a:ext uri="{FF2B5EF4-FFF2-40B4-BE49-F238E27FC236}">
                  <a16:creationId xmlns:a16="http://schemas.microsoft.com/office/drawing/2014/main" id="{32B0CA05-E727-4BC4-BDF1-F7739335825C}"/>
                </a:ext>
              </a:extLst>
            </p:cNvPr>
            <p:cNvGrpSpPr/>
            <p:nvPr/>
          </p:nvGrpSpPr>
          <p:grpSpPr>
            <a:xfrm>
              <a:off x="1073021" y="4861249"/>
              <a:ext cx="681134" cy="1035697"/>
              <a:chOff x="1073021" y="4861250"/>
              <a:chExt cx="681134" cy="681232"/>
            </a:xfrm>
          </p:grpSpPr>
          <p:cxnSp>
            <p:nvCxnSpPr>
              <p:cNvPr id="146" name="직선 연결선 145">
                <a:extLst>
                  <a:ext uri="{FF2B5EF4-FFF2-40B4-BE49-F238E27FC236}">
                    <a16:creationId xmlns:a16="http://schemas.microsoft.com/office/drawing/2014/main" id="{2B96526D-FB0A-4956-845A-5F76EB6F66AF}"/>
                  </a:ext>
                </a:extLst>
              </p:cNvPr>
              <p:cNvCxnSpPr>
                <a:cxnSpLocks/>
              </p:cNvCxnSpPr>
              <p:nvPr/>
            </p:nvCxnSpPr>
            <p:spPr>
              <a:xfrm flipV="1">
                <a:off x="1073021"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073B8253-6342-49B8-9EC8-7B23BECADA66}"/>
                  </a:ext>
                </a:extLst>
              </p:cNvPr>
              <p:cNvCxnSpPr>
                <a:cxnSpLocks/>
              </p:cNvCxnSpPr>
              <p:nvPr/>
            </p:nvCxnSpPr>
            <p:spPr>
              <a:xfrm flipV="1">
                <a:off x="1754155" y="4861250"/>
                <a:ext cx="0" cy="68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E146C254-29CB-4A98-8725-BA692BBCB11F}"/>
                  </a:ext>
                </a:extLst>
              </p:cNvPr>
              <p:cNvCxnSpPr>
                <a:cxnSpLocks/>
              </p:cNvCxnSpPr>
              <p:nvPr/>
            </p:nvCxnSpPr>
            <p:spPr>
              <a:xfrm>
                <a:off x="1073021" y="4861250"/>
                <a:ext cx="681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F31A341A-7311-4C74-8D50-199F0F36EC57}"/>
                </a:ext>
              </a:extLst>
            </p:cNvPr>
            <p:cNvSpPr/>
            <p:nvPr/>
          </p:nvSpPr>
          <p:spPr>
            <a:xfrm>
              <a:off x="1334278" y="5234473"/>
              <a:ext cx="149290" cy="14929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9" name="그룹 148">
            <a:extLst>
              <a:ext uri="{FF2B5EF4-FFF2-40B4-BE49-F238E27FC236}">
                <a16:creationId xmlns:a16="http://schemas.microsoft.com/office/drawing/2014/main" id="{80D87EB7-FC91-482A-A153-212BDACE21C1}"/>
              </a:ext>
            </a:extLst>
          </p:cNvPr>
          <p:cNvGrpSpPr/>
          <p:nvPr/>
        </p:nvGrpSpPr>
        <p:grpSpPr>
          <a:xfrm>
            <a:off x="8292358" y="2005020"/>
            <a:ext cx="700458" cy="3609801"/>
            <a:chOff x="1199803" y="-1372130"/>
            <a:chExt cx="1429792" cy="7664865"/>
          </a:xfrm>
        </p:grpSpPr>
        <p:grpSp>
          <p:nvGrpSpPr>
            <p:cNvPr id="150" name="그룹 149">
              <a:extLst>
                <a:ext uri="{FF2B5EF4-FFF2-40B4-BE49-F238E27FC236}">
                  <a16:creationId xmlns:a16="http://schemas.microsoft.com/office/drawing/2014/main" id="{607FA9EB-B5A2-4618-A3A3-160588807C24}"/>
                </a:ext>
              </a:extLst>
            </p:cNvPr>
            <p:cNvGrpSpPr/>
            <p:nvPr/>
          </p:nvGrpSpPr>
          <p:grpSpPr>
            <a:xfrm>
              <a:off x="1199803" y="4715857"/>
              <a:ext cx="1429790" cy="1576878"/>
              <a:chOff x="1199803" y="1832956"/>
              <a:chExt cx="1429790" cy="2882900"/>
            </a:xfrm>
          </p:grpSpPr>
          <p:sp>
            <p:nvSpPr>
              <p:cNvPr id="155" name="직사각형 154">
                <a:extLst>
                  <a:ext uri="{FF2B5EF4-FFF2-40B4-BE49-F238E27FC236}">
                    <a16:creationId xmlns:a16="http://schemas.microsoft.com/office/drawing/2014/main" id="{0737ED9A-9740-412F-A9A1-828B9FB8960B}"/>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0D3B0F94-C3C6-4E30-B386-807599CF973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1" name="그룹 150">
              <a:extLst>
                <a:ext uri="{FF2B5EF4-FFF2-40B4-BE49-F238E27FC236}">
                  <a16:creationId xmlns:a16="http://schemas.microsoft.com/office/drawing/2014/main" id="{860B7B1B-F9B4-4B9B-B30A-92C3662EF8FD}"/>
                </a:ext>
              </a:extLst>
            </p:cNvPr>
            <p:cNvGrpSpPr/>
            <p:nvPr/>
          </p:nvGrpSpPr>
          <p:grpSpPr>
            <a:xfrm>
              <a:off x="1199803" y="-1372130"/>
              <a:ext cx="1429792" cy="6087986"/>
              <a:chOff x="1199803" y="-1372130"/>
              <a:chExt cx="1429792" cy="6087986"/>
            </a:xfrm>
          </p:grpSpPr>
          <p:sp>
            <p:nvSpPr>
              <p:cNvPr id="153" name="직사각형 152">
                <a:extLst>
                  <a:ext uri="{FF2B5EF4-FFF2-40B4-BE49-F238E27FC236}">
                    <a16:creationId xmlns:a16="http://schemas.microsoft.com/office/drawing/2014/main" id="{09F5E213-DA19-443A-BEFE-AECA7FBA72C5}"/>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직사각형 153">
                <a:extLst>
                  <a:ext uri="{FF2B5EF4-FFF2-40B4-BE49-F238E27FC236}">
                    <a16:creationId xmlns:a16="http://schemas.microsoft.com/office/drawing/2014/main" id="{2BE5830B-6641-4278-AADA-BE120ED506A3}"/>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52" name="직선 연결선 151">
              <a:extLst>
                <a:ext uri="{FF2B5EF4-FFF2-40B4-BE49-F238E27FC236}">
                  <a16:creationId xmlns:a16="http://schemas.microsoft.com/office/drawing/2014/main" id="{75B09330-9D3C-4284-A165-E3CFE9AFEA2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7" name="직사각형 156">
            <a:extLst>
              <a:ext uri="{FF2B5EF4-FFF2-40B4-BE49-F238E27FC236}">
                <a16:creationId xmlns:a16="http://schemas.microsoft.com/office/drawing/2014/main" id="{0B55DC4D-1371-4B3D-93A8-CAFF367EA061}"/>
              </a:ext>
            </a:extLst>
          </p:cNvPr>
          <p:cNvSpPr/>
          <p:nvPr/>
        </p:nvSpPr>
        <p:spPr>
          <a:xfrm>
            <a:off x="9288917" y="4906221"/>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자유형: 도형 157">
            <a:extLst>
              <a:ext uri="{FF2B5EF4-FFF2-40B4-BE49-F238E27FC236}">
                <a16:creationId xmlns:a16="http://schemas.microsoft.com/office/drawing/2014/main" id="{6B34E768-C6FB-4F12-B506-93D0498D0268}"/>
              </a:ext>
            </a:extLst>
          </p:cNvPr>
          <p:cNvSpPr/>
          <p:nvPr/>
        </p:nvSpPr>
        <p:spPr>
          <a:xfrm flipH="1">
            <a:off x="9291659" y="4163583"/>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직사각형 158">
            <a:extLst>
              <a:ext uri="{FF2B5EF4-FFF2-40B4-BE49-F238E27FC236}">
                <a16:creationId xmlns:a16="http://schemas.microsoft.com/office/drawing/2014/main" id="{9131B569-EDA2-4793-9F7D-7EF3C9CB621D}"/>
              </a:ext>
            </a:extLst>
          </p:cNvPr>
          <p:cNvSpPr/>
          <p:nvPr/>
        </p:nvSpPr>
        <p:spPr>
          <a:xfrm>
            <a:off x="8539779"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0" name="직사각형 159">
            <a:extLst>
              <a:ext uri="{FF2B5EF4-FFF2-40B4-BE49-F238E27FC236}">
                <a16:creationId xmlns:a16="http://schemas.microsoft.com/office/drawing/2014/main" id="{B0CCB804-8B4B-4A52-AF7A-0188D47DE9E0}"/>
              </a:ext>
            </a:extLst>
          </p:cNvPr>
          <p:cNvSpPr/>
          <p:nvPr/>
        </p:nvSpPr>
        <p:spPr>
          <a:xfrm>
            <a:off x="8652355" y="4906221"/>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1" name="타원 160">
            <a:extLst>
              <a:ext uri="{FF2B5EF4-FFF2-40B4-BE49-F238E27FC236}">
                <a16:creationId xmlns:a16="http://schemas.microsoft.com/office/drawing/2014/main" id="{46543D3D-5472-4CE2-BF87-22ECDB7EB628}"/>
              </a:ext>
            </a:extLst>
          </p:cNvPr>
          <p:cNvSpPr/>
          <p:nvPr/>
        </p:nvSpPr>
        <p:spPr>
          <a:xfrm>
            <a:off x="8539779" y="4628084"/>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2" name="직선 연결선 161">
            <a:extLst>
              <a:ext uri="{FF2B5EF4-FFF2-40B4-BE49-F238E27FC236}">
                <a16:creationId xmlns:a16="http://schemas.microsoft.com/office/drawing/2014/main" id="{1D318FA4-85F1-4EFF-9A97-0231A7E70663}"/>
              </a:ext>
            </a:extLst>
          </p:cNvPr>
          <p:cNvCxnSpPr>
            <a:cxnSpLocks/>
          </p:cNvCxnSpPr>
          <p:nvPr/>
        </p:nvCxnSpPr>
        <p:spPr>
          <a:xfrm>
            <a:off x="8539779" y="416358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7EF9E6A-4941-45C6-86B9-C4215A3A7BB8}"/>
              </a:ext>
            </a:extLst>
          </p:cNvPr>
          <p:cNvCxnSpPr>
            <a:cxnSpLocks/>
          </p:cNvCxnSpPr>
          <p:nvPr/>
        </p:nvCxnSpPr>
        <p:spPr>
          <a:xfrm>
            <a:off x="8539779" y="344898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D9C089D9-DCC7-4253-BA63-C755186428F7}"/>
              </a:ext>
            </a:extLst>
          </p:cNvPr>
          <p:cNvCxnSpPr>
            <a:cxnSpLocks/>
          </p:cNvCxnSpPr>
          <p:nvPr/>
        </p:nvCxnSpPr>
        <p:spPr>
          <a:xfrm>
            <a:off x="8539779" y="270253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이등변 삼각형 164">
            <a:extLst>
              <a:ext uri="{FF2B5EF4-FFF2-40B4-BE49-F238E27FC236}">
                <a16:creationId xmlns:a16="http://schemas.microsoft.com/office/drawing/2014/main" id="{561E4809-B678-4C19-B521-F331961E4282}"/>
              </a:ext>
            </a:extLst>
          </p:cNvPr>
          <p:cNvSpPr/>
          <p:nvPr/>
        </p:nvSpPr>
        <p:spPr>
          <a:xfrm rot="16200000">
            <a:off x="8989093" y="3687626"/>
            <a:ext cx="693900" cy="8643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a:extLst>
              <a:ext uri="{FF2B5EF4-FFF2-40B4-BE49-F238E27FC236}">
                <a16:creationId xmlns:a16="http://schemas.microsoft.com/office/drawing/2014/main" id="{353569DF-3BDF-4464-8769-8FEE5D09A6BD}"/>
              </a:ext>
            </a:extLst>
          </p:cNvPr>
          <p:cNvSpPr/>
          <p:nvPr/>
        </p:nvSpPr>
        <p:spPr>
          <a:xfrm>
            <a:off x="9300199" y="2494678"/>
            <a:ext cx="108254" cy="82819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직사각형 166">
            <a:extLst>
              <a:ext uri="{FF2B5EF4-FFF2-40B4-BE49-F238E27FC236}">
                <a16:creationId xmlns:a16="http://schemas.microsoft.com/office/drawing/2014/main" id="{48C19AEA-220D-48DD-BCF2-3DA197696705}"/>
              </a:ext>
            </a:extLst>
          </p:cNvPr>
          <p:cNvSpPr/>
          <p:nvPr/>
        </p:nvSpPr>
        <p:spPr>
          <a:xfrm>
            <a:off x="9485220" y="4172340"/>
            <a:ext cx="100852" cy="45574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8" name="타원 167">
            <a:extLst>
              <a:ext uri="{FF2B5EF4-FFF2-40B4-BE49-F238E27FC236}">
                <a16:creationId xmlns:a16="http://schemas.microsoft.com/office/drawing/2014/main" id="{A5056D47-D56B-48E1-BBFF-D63F3EFB9219}"/>
              </a:ext>
            </a:extLst>
          </p:cNvPr>
          <p:cNvSpPr/>
          <p:nvPr/>
        </p:nvSpPr>
        <p:spPr>
          <a:xfrm flipV="1">
            <a:off x="9498189" y="4020752"/>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타원 175">
            <a:extLst>
              <a:ext uri="{FF2B5EF4-FFF2-40B4-BE49-F238E27FC236}">
                <a16:creationId xmlns:a16="http://schemas.microsoft.com/office/drawing/2014/main" id="{413D746D-2B45-4AAE-A028-CA5C2CC53755}"/>
              </a:ext>
            </a:extLst>
          </p:cNvPr>
          <p:cNvSpPr/>
          <p:nvPr/>
        </p:nvSpPr>
        <p:spPr>
          <a:xfrm flipV="1">
            <a:off x="9498189" y="3181259"/>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727A4750-9B4B-4C9C-BC82-8A803269DED3}"/>
              </a:ext>
            </a:extLst>
          </p:cNvPr>
          <p:cNvSpPr/>
          <p:nvPr/>
        </p:nvSpPr>
        <p:spPr>
          <a:xfrm>
            <a:off x="9527823" y="3206609"/>
            <a:ext cx="45719" cy="4571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TextBox 177">
            <a:extLst>
              <a:ext uri="{FF2B5EF4-FFF2-40B4-BE49-F238E27FC236}">
                <a16:creationId xmlns:a16="http://schemas.microsoft.com/office/drawing/2014/main" id="{DF170C61-FF45-4C10-A96F-0C53F9F1040B}"/>
              </a:ext>
            </a:extLst>
          </p:cNvPr>
          <p:cNvSpPr txBox="1"/>
          <p:nvPr/>
        </p:nvSpPr>
        <p:spPr>
          <a:xfrm>
            <a:off x="8216947" y="5841155"/>
            <a:ext cx="3063659" cy="923330"/>
          </a:xfrm>
          <a:prstGeom prst="rect">
            <a:avLst/>
          </a:prstGeom>
          <a:noFill/>
        </p:spPr>
        <p:txBody>
          <a:bodyPr wrap="none" rtlCol="0">
            <a:spAutoFit/>
          </a:bodyPr>
          <a:lstStyle/>
          <a:p>
            <a:r>
              <a:rPr lang="ko-KR" altLang="en-US" dirty="0"/>
              <a:t>방향지시의</a:t>
            </a:r>
            <a:endParaRPr lang="en-US" altLang="ko-KR" dirty="0"/>
          </a:p>
          <a:p>
            <a:r>
              <a:rPr lang="ko-KR" altLang="en-US" dirty="0"/>
              <a:t>지속 </a:t>
            </a:r>
            <a:r>
              <a:rPr lang="ko-KR" altLang="en-US" dirty="0" err="1"/>
              <a:t>밎</a:t>
            </a:r>
            <a:r>
              <a:rPr lang="ko-KR" altLang="en-US" dirty="0"/>
              <a:t> 새로운 방향지시 </a:t>
            </a:r>
            <a:r>
              <a:rPr lang="en-US" altLang="ko-KR" dirty="0"/>
              <a:t>+ </a:t>
            </a:r>
          </a:p>
          <a:p>
            <a:r>
              <a:rPr lang="en-US" altLang="ko-KR" dirty="0"/>
              <a:t>(</a:t>
            </a:r>
            <a:r>
              <a:rPr lang="ko-KR" altLang="en-US" dirty="0"/>
              <a:t>정상으로 돌아가라</a:t>
            </a:r>
            <a:r>
              <a:rPr lang="en-US" altLang="ko-KR" dirty="0"/>
              <a:t>)</a:t>
            </a:r>
            <a:endParaRPr lang="ko-KR" altLang="en-US" dirty="0"/>
          </a:p>
        </p:txBody>
      </p:sp>
    </p:spTree>
    <p:extLst>
      <p:ext uri="{BB962C8B-B14F-4D97-AF65-F5344CB8AC3E}">
        <p14:creationId xmlns:p14="http://schemas.microsoft.com/office/powerpoint/2010/main" val="271376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8C70A-8300-4155-991C-DA00E5E6BAC7}"/>
              </a:ext>
            </a:extLst>
          </p:cNvPr>
          <p:cNvSpPr>
            <a:spLocks noGrp="1"/>
          </p:cNvSpPr>
          <p:nvPr>
            <p:ph type="title"/>
          </p:nvPr>
        </p:nvSpPr>
        <p:spPr/>
        <p:txBody>
          <a:bodyPr/>
          <a:lstStyle/>
          <a:p>
            <a:r>
              <a:rPr lang="ko-KR" altLang="en-US" dirty="0"/>
              <a:t>팔 동작의 해석</a:t>
            </a:r>
          </a:p>
        </p:txBody>
      </p:sp>
      <p:grpSp>
        <p:nvGrpSpPr>
          <p:cNvPr id="4" name="그룹 3">
            <a:extLst>
              <a:ext uri="{FF2B5EF4-FFF2-40B4-BE49-F238E27FC236}">
                <a16:creationId xmlns:a16="http://schemas.microsoft.com/office/drawing/2014/main" id="{28E23ABA-9A41-46E1-B97F-903F5ABE2EAA}"/>
              </a:ext>
            </a:extLst>
          </p:cNvPr>
          <p:cNvGrpSpPr/>
          <p:nvPr/>
        </p:nvGrpSpPr>
        <p:grpSpPr>
          <a:xfrm>
            <a:off x="8978948" y="1978793"/>
            <a:ext cx="700458" cy="3609801"/>
            <a:chOff x="1199803" y="-1372130"/>
            <a:chExt cx="1429792" cy="7664865"/>
          </a:xfrm>
        </p:grpSpPr>
        <p:grpSp>
          <p:nvGrpSpPr>
            <p:cNvPr id="5" name="그룹 4">
              <a:extLst>
                <a:ext uri="{FF2B5EF4-FFF2-40B4-BE49-F238E27FC236}">
                  <a16:creationId xmlns:a16="http://schemas.microsoft.com/office/drawing/2014/main" id="{7A66E990-1F08-441A-9245-CAC4C36BFB3F}"/>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9EA86151-144A-4D3F-9131-029AB75C3EE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4FE8903-51A4-44DA-8925-1F2762F9B9E7}"/>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8F04237C-3B3B-4766-A7BD-DDCE9B91F416}"/>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CFEC4450-9E42-4257-95C4-D811228B22D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1705901C-D92B-4F35-8B7E-63908D4F556D}"/>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45F1484F-A546-4A99-A3DE-DF61EA6431B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직사각형 11">
            <a:extLst>
              <a:ext uri="{FF2B5EF4-FFF2-40B4-BE49-F238E27FC236}">
                <a16:creationId xmlns:a16="http://schemas.microsoft.com/office/drawing/2014/main" id="{AFFC6C7B-FA21-4BDF-8FA7-CEFD6F738F62}"/>
              </a:ext>
            </a:extLst>
          </p:cNvPr>
          <p:cNvSpPr/>
          <p:nvPr/>
        </p:nvSpPr>
        <p:spPr>
          <a:xfrm>
            <a:off x="8524330" y="3412374"/>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7B34868D-C6B8-409A-B564-6D2CAC6E8BB1}"/>
              </a:ext>
            </a:extLst>
          </p:cNvPr>
          <p:cNvSpPr/>
          <p:nvPr/>
        </p:nvSpPr>
        <p:spPr>
          <a:xfrm>
            <a:off x="9226369" y="4879994"/>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AAD86F9E-E7C9-4836-B790-07C14B8C937C}"/>
              </a:ext>
            </a:extLst>
          </p:cNvPr>
          <p:cNvSpPr/>
          <p:nvPr/>
        </p:nvSpPr>
        <p:spPr>
          <a:xfrm>
            <a:off x="9338945" y="4879994"/>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12B04ECA-5E17-48BF-A6F2-7A023DDDE739}"/>
              </a:ext>
            </a:extLst>
          </p:cNvPr>
          <p:cNvSpPr/>
          <p:nvPr/>
        </p:nvSpPr>
        <p:spPr>
          <a:xfrm>
            <a:off x="9226369" y="4601857"/>
            <a:ext cx="205616" cy="2056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B7018D60-CBC2-4764-BE68-73F0E5EE0424}"/>
              </a:ext>
            </a:extLst>
          </p:cNvPr>
          <p:cNvCxnSpPr/>
          <p:nvPr/>
        </p:nvCxnSpPr>
        <p:spPr>
          <a:xfrm>
            <a:off x="9226369" y="4137356"/>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0CA3926-6647-4B94-9C06-0FC0182C6DB0}"/>
              </a:ext>
            </a:extLst>
          </p:cNvPr>
          <p:cNvCxnSpPr/>
          <p:nvPr/>
        </p:nvCxnSpPr>
        <p:spPr>
          <a:xfrm>
            <a:off x="9226369" y="3422755"/>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BD1D3A3-6379-41DE-BF63-50F262F15EB2}"/>
              </a:ext>
            </a:extLst>
          </p:cNvPr>
          <p:cNvCxnSpPr/>
          <p:nvPr/>
        </p:nvCxnSpPr>
        <p:spPr>
          <a:xfrm>
            <a:off x="9226369" y="2676306"/>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이등변 삼각형 19">
            <a:extLst>
              <a:ext uri="{FF2B5EF4-FFF2-40B4-BE49-F238E27FC236}">
                <a16:creationId xmlns:a16="http://schemas.microsoft.com/office/drawing/2014/main" id="{89FEA0F5-30C3-43FC-A321-1D50A6D9A63D}"/>
              </a:ext>
            </a:extLst>
          </p:cNvPr>
          <p:cNvSpPr/>
          <p:nvPr/>
        </p:nvSpPr>
        <p:spPr>
          <a:xfrm rot="16200000">
            <a:off x="8242957" y="4418731"/>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6DFC127-9F98-440A-8318-51A27FFB1B14}"/>
              </a:ext>
            </a:extLst>
          </p:cNvPr>
          <p:cNvSpPr/>
          <p:nvPr/>
        </p:nvSpPr>
        <p:spPr>
          <a:xfrm>
            <a:off x="8524330" y="487999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이등변 삼각형 21">
            <a:extLst>
              <a:ext uri="{FF2B5EF4-FFF2-40B4-BE49-F238E27FC236}">
                <a16:creationId xmlns:a16="http://schemas.microsoft.com/office/drawing/2014/main" id="{CE5D7883-ED43-452A-B27D-C3D2F3370151}"/>
              </a:ext>
            </a:extLst>
          </p:cNvPr>
          <p:cNvSpPr/>
          <p:nvPr/>
        </p:nvSpPr>
        <p:spPr>
          <a:xfrm rot="16200000">
            <a:off x="8242957" y="3002019"/>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AF9BE211-FD90-4614-BA76-38D58BAF72DB}"/>
              </a:ext>
            </a:extLst>
          </p:cNvPr>
          <p:cNvSpPr/>
          <p:nvPr/>
        </p:nvSpPr>
        <p:spPr>
          <a:xfrm>
            <a:off x="8524330" y="196162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1" name="그룹 30">
            <a:extLst>
              <a:ext uri="{FF2B5EF4-FFF2-40B4-BE49-F238E27FC236}">
                <a16:creationId xmlns:a16="http://schemas.microsoft.com/office/drawing/2014/main" id="{1DAA18D3-42E8-4BF6-9813-950B33FDCF20}"/>
              </a:ext>
            </a:extLst>
          </p:cNvPr>
          <p:cNvGrpSpPr/>
          <p:nvPr/>
        </p:nvGrpSpPr>
        <p:grpSpPr>
          <a:xfrm flipH="1">
            <a:off x="10035919" y="1961624"/>
            <a:ext cx="104389" cy="3626970"/>
            <a:chOff x="10026654" y="1961624"/>
            <a:chExt cx="107369" cy="3626970"/>
          </a:xfrm>
        </p:grpSpPr>
        <p:sp>
          <p:nvSpPr>
            <p:cNvPr id="26" name="직사각형 25">
              <a:extLst>
                <a:ext uri="{FF2B5EF4-FFF2-40B4-BE49-F238E27FC236}">
                  <a16:creationId xmlns:a16="http://schemas.microsoft.com/office/drawing/2014/main" id="{C42E8E5F-B68C-41E6-BCBE-B7AFF06C7676}"/>
                </a:ext>
              </a:extLst>
            </p:cNvPr>
            <p:cNvSpPr/>
            <p:nvPr/>
          </p:nvSpPr>
          <p:spPr>
            <a:xfrm>
              <a:off x="10026654" y="3412374"/>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이등변 삼각형 26">
              <a:extLst>
                <a:ext uri="{FF2B5EF4-FFF2-40B4-BE49-F238E27FC236}">
                  <a16:creationId xmlns:a16="http://schemas.microsoft.com/office/drawing/2014/main" id="{0A8CEDA9-8300-45AD-823E-35C26B8DB5CF}"/>
                </a:ext>
              </a:extLst>
            </p:cNvPr>
            <p:cNvSpPr/>
            <p:nvPr/>
          </p:nvSpPr>
          <p:spPr>
            <a:xfrm rot="16200000">
              <a:off x="9745281" y="4418731"/>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78396D9-5BA4-422B-A6EA-300B544A8D74}"/>
                </a:ext>
              </a:extLst>
            </p:cNvPr>
            <p:cNvSpPr/>
            <p:nvPr/>
          </p:nvSpPr>
          <p:spPr>
            <a:xfrm>
              <a:off x="10026654" y="487999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이등변 삼각형 28">
              <a:extLst>
                <a:ext uri="{FF2B5EF4-FFF2-40B4-BE49-F238E27FC236}">
                  <a16:creationId xmlns:a16="http://schemas.microsoft.com/office/drawing/2014/main" id="{6B7041D6-D467-420F-B7C4-FB38151B6867}"/>
                </a:ext>
              </a:extLst>
            </p:cNvPr>
            <p:cNvSpPr/>
            <p:nvPr/>
          </p:nvSpPr>
          <p:spPr>
            <a:xfrm rot="16200000">
              <a:off x="9745281" y="3002019"/>
              <a:ext cx="670117" cy="107367"/>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20D0114C-8BC8-4FC2-A802-691FF04B8A43}"/>
                </a:ext>
              </a:extLst>
            </p:cNvPr>
            <p:cNvSpPr/>
            <p:nvPr/>
          </p:nvSpPr>
          <p:spPr>
            <a:xfrm>
              <a:off x="10026654" y="1961624"/>
              <a:ext cx="104389" cy="70860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2" name="내용 개체 틀 2">
            <a:extLst>
              <a:ext uri="{FF2B5EF4-FFF2-40B4-BE49-F238E27FC236}">
                <a16:creationId xmlns:a16="http://schemas.microsoft.com/office/drawing/2014/main" id="{DCBCE143-2FE4-4DD1-8438-95B2CB1EA927}"/>
              </a:ext>
            </a:extLst>
          </p:cNvPr>
          <p:cNvSpPr>
            <a:spLocks noGrp="1"/>
          </p:cNvSpPr>
          <p:nvPr>
            <p:ph idx="1"/>
          </p:nvPr>
        </p:nvSpPr>
        <p:spPr>
          <a:xfrm>
            <a:off x="838200" y="1825624"/>
            <a:ext cx="6701444" cy="4475417"/>
          </a:xfrm>
        </p:spPr>
        <p:txBody>
          <a:bodyPr>
            <a:normAutofit/>
          </a:bodyPr>
          <a:lstStyle/>
          <a:p>
            <a:r>
              <a:rPr lang="ko-KR" altLang="en-US" sz="2000" dirty="0"/>
              <a:t>손바닥 동작을 기록하지 않은 부분의 해석</a:t>
            </a:r>
            <a:endParaRPr lang="en-US" altLang="ko-KR" sz="2000" dirty="0"/>
          </a:p>
          <a:p>
            <a:r>
              <a:rPr lang="ko-KR" altLang="en-US" sz="2000" dirty="0"/>
              <a:t>출발 자세 </a:t>
            </a:r>
            <a:r>
              <a:rPr lang="en-US" altLang="ko-KR" sz="2000" dirty="0"/>
              <a:t>: </a:t>
            </a:r>
            <a:r>
              <a:rPr lang="ko-KR" altLang="en-US" sz="2000" dirty="0"/>
              <a:t>팔은 아래쪽을 손바닥은 안쪽을 향한다</a:t>
            </a:r>
            <a:r>
              <a:rPr lang="en-US" altLang="ko-KR" sz="2000" dirty="0"/>
              <a:t>.</a:t>
            </a:r>
          </a:p>
          <a:p>
            <a:pPr marL="0" indent="0">
              <a:buNone/>
            </a:pPr>
            <a:r>
              <a:rPr lang="en-US" altLang="ko-KR" sz="1400" dirty="0"/>
              <a:t>1. </a:t>
            </a:r>
            <a:r>
              <a:rPr lang="ko-KR" altLang="en-US" sz="1400" dirty="0"/>
              <a:t>팔을 수평으로 들어올렸을 때</a:t>
            </a:r>
            <a:r>
              <a:rPr lang="en-US" altLang="ko-KR" sz="1400" dirty="0"/>
              <a:t>, </a:t>
            </a:r>
            <a:r>
              <a:rPr lang="ko-KR" altLang="en-US" sz="1400" dirty="0"/>
              <a:t>손바닥이 앞쪽을 향하도록 만들기 위해서 팔을 측면으로 들어올리면서 미미하지만 팔의 회전이 </a:t>
            </a:r>
            <a:r>
              <a:rPr lang="ko-KR" altLang="en-US" sz="1400" dirty="0" err="1"/>
              <a:t>일어남</a:t>
            </a:r>
            <a:endParaRPr lang="en-US" altLang="ko-KR" sz="1400" dirty="0"/>
          </a:p>
          <a:p>
            <a:pPr marL="0" indent="0">
              <a:buNone/>
            </a:pPr>
            <a:r>
              <a:rPr lang="en-US" altLang="ko-KR" sz="1400" dirty="0"/>
              <a:t>2. </a:t>
            </a:r>
            <a:r>
              <a:rPr lang="ko-KR" altLang="en-US" sz="1400" dirty="0"/>
              <a:t>서서히 이루어지는 팔의 회전은 높게 이르기까지 계속된다</a:t>
            </a:r>
            <a:r>
              <a:rPr lang="en-US" altLang="ko-KR" sz="1400" dirty="0"/>
              <a:t>. </a:t>
            </a:r>
            <a:r>
              <a:rPr lang="ko-KR" altLang="en-US" sz="1400" dirty="0"/>
              <a:t>그 결과 손바닥은 마지막 자세에서 서로 마주 보게 된다</a:t>
            </a:r>
            <a:r>
              <a:rPr lang="en-US" altLang="ko-KR" sz="1400" dirty="0"/>
              <a:t>.</a:t>
            </a:r>
          </a:p>
          <a:p>
            <a:pPr marL="0" indent="0">
              <a:buNone/>
            </a:pPr>
            <a:r>
              <a:rPr lang="en-US" altLang="ko-KR" sz="1400" dirty="0"/>
              <a:t>3. </a:t>
            </a:r>
            <a:r>
              <a:rPr lang="ko-KR" altLang="en-US" sz="1400" dirty="0"/>
              <a:t>팔이 조금씩 안쪽으로 회전하면서 옆 방향 중간 높이까지 내려오게 되고 손바닥은 다시 앞을 향하게 된다</a:t>
            </a:r>
            <a:r>
              <a:rPr lang="en-US" altLang="ko-KR" sz="1400" dirty="0"/>
              <a:t>.</a:t>
            </a:r>
          </a:p>
          <a:p>
            <a:pPr marL="0" indent="0">
              <a:buNone/>
            </a:pPr>
            <a:r>
              <a:rPr lang="en-US" altLang="ko-KR" sz="1400" dirty="0"/>
              <a:t>4. </a:t>
            </a:r>
            <a:r>
              <a:rPr lang="ko-KR" altLang="en-US" sz="1400" dirty="0"/>
              <a:t>제자리 낮은 높이로 내려오면서 팔이 조금씩 안쪽으로 회전하여 손바닥이 다시 몸 쪽을 향하게 된다</a:t>
            </a:r>
            <a:r>
              <a:rPr lang="en-US" altLang="ko-KR" sz="1400" dirty="0"/>
              <a:t>.</a:t>
            </a:r>
          </a:p>
          <a:p>
            <a:pPr marL="0" indent="0">
              <a:buNone/>
            </a:pPr>
            <a:endParaRPr lang="en-US" altLang="ko-KR" sz="1400" dirty="0"/>
          </a:p>
          <a:p>
            <a:pPr marL="0" indent="0">
              <a:buNone/>
            </a:pPr>
            <a:r>
              <a:rPr lang="en-US" altLang="ko-KR" sz="1400" dirty="0"/>
              <a:t>- </a:t>
            </a:r>
            <a:r>
              <a:rPr lang="ko-KR" altLang="en-US" sz="1400" dirty="0"/>
              <a:t>회전을 억제하는 것도 가능하다</a:t>
            </a:r>
            <a:r>
              <a:rPr lang="en-US" altLang="ko-KR" sz="1400" dirty="0"/>
              <a:t>.</a:t>
            </a:r>
          </a:p>
        </p:txBody>
      </p:sp>
    </p:spTree>
    <p:extLst>
      <p:ext uri="{BB962C8B-B14F-4D97-AF65-F5344CB8AC3E}">
        <p14:creationId xmlns:p14="http://schemas.microsoft.com/office/powerpoint/2010/main" val="3563824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915CA-F22D-4DC3-A7C0-515C66FC4065}"/>
              </a:ext>
            </a:extLst>
          </p:cNvPr>
          <p:cNvSpPr>
            <a:spLocks noGrp="1"/>
          </p:cNvSpPr>
          <p:nvPr>
            <p:ph type="title"/>
          </p:nvPr>
        </p:nvSpPr>
        <p:spPr/>
        <p:txBody>
          <a:bodyPr/>
          <a:lstStyle/>
          <a:p>
            <a:r>
              <a:rPr lang="ko-KR" altLang="en-US" dirty="0"/>
              <a:t>팔 동작의 해석</a:t>
            </a:r>
          </a:p>
        </p:txBody>
      </p:sp>
      <p:sp>
        <p:nvSpPr>
          <p:cNvPr id="3" name="내용 개체 틀 2">
            <a:extLst>
              <a:ext uri="{FF2B5EF4-FFF2-40B4-BE49-F238E27FC236}">
                <a16:creationId xmlns:a16="http://schemas.microsoft.com/office/drawing/2014/main" id="{4FADEC4A-EBC1-4A83-B313-5EF95B081B76}"/>
              </a:ext>
            </a:extLst>
          </p:cNvPr>
          <p:cNvSpPr>
            <a:spLocks noGrp="1"/>
          </p:cNvSpPr>
          <p:nvPr>
            <p:ph idx="1"/>
          </p:nvPr>
        </p:nvSpPr>
        <p:spPr/>
        <p:txBody>
          <a:bodyPr/>
          <a:lstStyle/>
          <a:p>
            <a:r>
              <a:rPr lang="en-US" altLang="ko-KR" dirty="0"/>
              <a:t>1 ~ 16</a:t>
            </a:r>
            <a:r>
              <a:rPr lang="ko-KR" altLang="en-US" dirty="0"/>
              <a:t>까지</a:t>
            </a:r>
            <a:endParaRPr lang="en-US" altLang="ko-KR" dirty="0"/>
          </a:p>
          <a:p>
            <a:r>
              <a:rPr lang="ko-KR" altLang="en-US" dirty="0"/>
              <a:t>반복기호가 있지만 무시</a:t>
            </a:r>
            <a:endParaRPr lang="en-US" altLang="ko-KR" dirty="0"/>
          </a:p>
          <a:p>
            <a:r>
              <a:rPr lang="ko-KR" altLang="en-US" dirty="0"/>
              <a:t>팔의 동작부분만 해석</a:t>
            </a:r>
            <a:endParaRPr lang="en-US" altLang="ko-KR" dirty="0"/>
          </a:p>
          <a:p>
            <a:r>
              <a:rPr lang="ko-KR" altLang="en-US" dirty="0"/>
              <a:t>손바닥은 방향을 지칭한다</a:t>
            </a:r>
            <a:r>
              <a:rPr lang="en-US" altLang="ko-KR" dirty="0"/>
              <a:t>.</a:t>
            </a:r>
            <a:endParaRPr lang="ko-KR" altLang="en-US" dirty="0"/>
          </a:p>
        </p:txBody>
      </p:sp>
      <p:grpSp>
        <p:nvGrpSpPr>
          <p:cNvPr id="7" name="그룹 6">
            <a:extLst>
              <a:ext uri="{FF2B5EF4-FFF2-40B4-BE49-F238E27FC236}">
                <a16:creationId xmlns:a16="http://schemas.microsoft.com/office/drawing/2014/main" id="{885CFC06-40CA-4765-A0BC-99AF633ACA34}"/>
              </a:ext>
            </a:extLst>
          </p:cNvPr>
          <p:cNvGrpSpPr/>
          <p:nvPr/>
        </p:nvGrpSpPr>
        <p:grpSpPr>
          <a:xfrm>
            <a:off x="6600307" y="0"/>
            <a:ext cx="5292436" cy="6785274"/>
            <a:chOff x="7127631" y="0"/>
            <a:chExt cx="5064369" cy="6492876"/>
          </a:xfrm>
        </p:grpSpPr>
        <p:pic>
          <p:nvPicPr>
            <p:cNvPr id="4" name="그림 3">
              <a:extLst>
                <a:ext uri="{FF2B5EF4-FFF2-40B4-BE49-F238E27FC236}">
                  <a16:creationId xmlns:a16="http://schemas.microsoft.com/office/drawing/2014/main" id="{4777C501-160B-4234-B9EE-FDD103C7ED48}"/>
                </a:ext>
              </a:extLst>
            </p:cNvPr>
            <p:cNvPicPr>
              <a:picLocks noChangeAspect="1"/>
            </p:cNvPicPr>
            <p:nvPr/>
          </p:nvPicPr>
          <p:blipFill rotWithShape="1">
            <a:blip r:embed="rId2"/>
            <a:srcRect b="5324"/>
            <a:stretch/>
          </p:blipFill>
          <p:spPr>
            <a:xfrm>
              <a:off x="7127631" y="0"/>
              <a:ext cx="5064369" cy="6492875"/>
            </a:xfrm>
            <a:prstGeom prst="rect">
              <a:avLst/>
            </a:prstGeom>
          </p:spPr>
        </p:pic>
        <p:sp>
          <p:nvSpPr>
            <p:cNvPr id="5" name="직사각형 4">
              <a:extLst>
                <a:ext uri="{FF2B5EF4-FFF2-40B4-BE49-F238E27FC236}">
                  <a16:creationId xmlns:a16="http://schemas.microsoft.com/office/drawing/2014/main" id="{864A8151-C9A8-4B58-A36A-70764782A990}"/>
                </a:ext>
              </a:extLst>
            </p:cNvPr>
            <p:cNvSpPr/>
            <p:nvPr/>
          </p:nvSpPr>
          <p:spPr>
            <a:xfrm>
              <a:off x="8778240" y="6176964"/>
              <a:ext cx="3413760" cy="315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2967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6EA99-2317-461E-A61B-3A7FD05C1444}"/>
              </a:ext>
            </a:extLst>
          </p:cNvPr>
          <p:cNvSpPr>
            <a:spLocks noGrp="1"/>
          </p:cNvSpPr>
          <p:nvPr>
            <p:ph type="title"/>
          </p:nvPr>
        </p:nvSpPr>
        <p:spPr/>
        <p:txBody>
          <a:bodyPr/>
          <a:lstStyle/>
          <a:p>
            <a:r>
              <a:rPr lang="ko-KR" altLang="en-US" dirty="0"/>
              <a:t>회전 동작과 팔 움직임</a:t>
            </a:r>
          </a:p>
        </p:txBody>
      </p:sp>
      <p:sp>
        <p:nvSpPr>
          <p:cNvPr id="3" name="내용 개체 틀 2">
            <a:extLst>
              <a:ext uri="{FF2B5EF4-FFF2-40B4-BE49-F238E27FC236}">
                <a16:creationId xmlns:a16="http://schemas.microsoft.com/office/drawing/2014/main" id="{7EE92804-EC1B-4B29-A44F-A55C083FB40C}"/>
              </a:ext>
            </a:extLst>
          </p:cNvPr>
          <p:cNvSpPr>
            <a:spLocks noGrp="1"/>
          </p:cNvSpPr>
          <p:nvPr>
            <p:ph idx="1"/>
          </p:nvPr>
        </p:nvSpPr>
        <p:spPr/>
        <p:txBody>
          <a:bodyPr/>
          <a:lstStyle/>
          <a:p>
            <a:r>
              <a:rPr lang="ko-KR" altLang="en-US" dirty="0"/>
              <a:t>팔 제스처에 미치는 영향</a:t>
            </a:r>
            <a:endParaRPr lang="en-US" altLang="ko-KR" dirty="0"/>
          </a:p>
          <a:p>
            <a:pPr lvl="1"/>
            <a:r>
              <a:rPr lang="ko-KR" altLang="en-US" dirty="0" err="1"/>
              <a:t>라반</a:t>
            </a:r>
            <a:r>
              <a:rPr lang="ko-KR" altLang="en-US" dirty="0"/>
              <a:t> 표기법에서 팔 움직임에 대한 지시가 나타나 있지 않을 때에는 팔은 전신 움직임을 따라간다</a:t>
            </a:r>
            <a:r>
              <a:rPr lang="en-US" altLang="ko-KR" dirty="0"/>
              <a:t>. </a:t>
            </a:r>
            <a:r>
              <a:rPr lang="ko-KR" altLang="en-US" dirty="0"/>
              <a:t>팔 자세나 공중에 뜬 발의 자세는 회전동작 중에도 그대로 유지된다</a:t>
            </a:r>
            <a:r>
              <a:rPr lang="en-US" altLang="ko-KR" dirty="0"/>
              <a:t>. </a:t>
            </a:r>
          </a:p>
          <a:p>
            <a:pPr lvl="1"/>
            <a:r>
              <a:rPr lang="ko-KR" altLang="en-US" dirty="0"/>
              <a:t>회전 동작 중 팔과 몸과의 관계도 그대로 유지된다</a:t>
            </a:r>
            <a:r>
              <a:rPr lang="en-US" altLang="ko-KR" dirty="0"/>
              <a:t>. </a:t>
            </a:r>
            <a:r>
              <a:rPr lang="ko-KR" altLang="en-US" dirty="0"/>
              <a:t>그렇다고 해서 팔이 전혀 움직이지 않도록 고정된 것은 아니다</a:t>
            </a:r>
            <a:r>
              <a:rPr lang="en-US" altLang="ko-KR" dirty="0"/>
              <a:t>. </a:t>
            </a:r>
            <a:r>
              <a:rPr lang="ko-KR" altLang="en-US" dirty="0"/>
              <a:t>회전하는 힘에 따라 가볍게 반응할 수 있다</a:t>
            </a:r>
            <a:r>
              <a:rPr lang="en-US" altLang="ko-KR" dirty="0"/>
              <a:t>. </a:t>
            </a:r>
            <a:r>
              <a:rPr lang="ko-KR" altLang="en-US" dirty="0"/>
              <a:t>팔다리를 몸에 고정하려 한다면 고정기호를 활용한다</a:t>
            </a:r>
            <a:r>
              <a:rPr lang="en-US" altLang="ko-KR" dirty="0"/>
              <a:t>.</a:t>
            </a:r>
          </a:p>
          <a:p>
            <a:pPr lvl="1"/>
            <a:endParaRPr lang="ko-KR" altLang="en-US" dirty="0"/>
          </a:p>
        </p:txBody>
      </p:sp>
    </p:spTree>
    <p:extLst>
      <p:ext uri="{BB962C8B-B14F-4D97-AF65-F5344CB8AC3E}">
        <p14:creationId xmlns:p14="http://schemas.microsoft.com/office/powerpoint/2010/main" val="1053701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47F0A4-261F-4DD7-8A83-41833E82F4A9}"/>
              </a:ext>
            </a:extLst>
          </p:cNvPr>
          <p:cNvSpPr>
            <a:spLocks noGrp="1"/>
          </p:cNvSpPr>
          <p:nvPr>
            <p:ph type="title"/>
          </p:nvPr>
        </p:nvSpPr>
        <p:spPr/>
        <p:txBody>
          <a:bodyPr/>
          <a:lstStyle/>
          <a:p>
            <a:r>
              <a:rPr lang="ko-KR" altLang="en-US" dirty="0"/>
              <a:t>팔 제스처에 미치는 영향</a:t>
            </a:r>
          </a:p>
        </p:txBody>
      </p:sp>
      <p:grpSp>
        <p:nvGrpSpPr>
          <p:cNvPr id="53" name="그룹 52">
            <a:extLst>
              <a:ext uri="{FF2B5EF4-FFF2-40B4-BE49-F238E27FC236}">
                <a16:creationId xmlns:a16="http://schemas.microsoft.com/office/drawing/2014/main" id="{EE0D6CD9-035E-46F6-95D0-E4E1FE4AB0B9}"/>
              </a:ext>
            </a:extLst>
          </p:cNvPr>
          <p:cNvGrpSpPr/>
          <p:nvPr/>
        </p:nvGrpSpPr>
        <p:grpSpPr>
          <a:xfrm>
            <a:off x="1758298" y="2278051"/>
            <a:ext cx="1532395" cy="3609801"/>
            <a:chOff x="1758298" y="2278051"/>
            <a:chExt cx="1532395" cy="3609801"/>
          </a:xfrm>
        </p:grpSpPr>
        <p:grpSp>
          <p:nvGrpSpPr>
            <p:cNvPr id="4" name="그룹 3">
              <a:extLst>
                <a:ext uri="{FF2B5EF4-FFF2-40B4-BE49-F238E27FC236}">
                  <a16:creationId xmlns:a16="http://schemas.microsoft.com/office/drawing/2014/main" id="{ABB3F56A-B9D6-4F09-A2E5-382226308410}"/>
                </a:ext>
              </a:extLst>
            </p:cNvPr>
            <p:cNvGrpSpPr/>
            <p:nvPr/>
          </p:nvGrpSpPr>
          <p:grpSpPr>
            <a:xfrm>
              <a:off x="2237326" y="2278051"/>
              <a:ext cx="700458" cy="3609801"/>
              <a:chOff x="1199803" y="-1372130"/>
              <a:chExt cx="1429792" cy="7664865"/>
            </a:xfrm>
          </p:grpSpPr>
          <p:grpSp>
            <p:nvGrpSpPr>
              <p:cNvPr id="5" name="그룹 4">
                <a:extLst>
                  <a:ext uri="{FF2B5EF4-FFF2-40B4-BE49-F238E27FC236}">
                    <a16:creationId xmlns:a16="http://schemas.microsoft.com/office/drawing/2014/main" id="{B5371F63-36CA-468C-8BBA-0CD069DB345C}"/>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859814B0-CF7A-4080-9521-E8C41DF38DA1}"/>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52EDE5D-5214-41F0-9E61-CEF858D575E5}"/>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2429043F-D1FA-4F13-A7B8-B75C2359C635}"/>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5B01B9F5-8513-4238-A77D-48A50A7D59E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D5C33B21-2761-42D6-A959-8D71A198193D}"/>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9BF039A1-9150-4242-87F4-41F6912B8C12}"/>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직사각형 11">
              <a:extLst>
                <a:ext uri="{FF2B5EF4-FFF2-40B4-BE49-F238E27FC236}">
                  <a16:creationId xmlns:a16="http://schemas.microsoft.com/office/drawing/2014/main" id="{BA38A7B6-02A7-48BC-BAF5-3238B01D19AB}"/>
                </a:ext>
              </a:extLst>
            </p:cNvPr>
            <p:cNvSpPr/>
            <p:nvPr/>
          </p:nvSpPr>
          <p:spPr>
            <a:xfrm>
              <a:off x="2472076" y="331877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A649285C-F4D4-4D1C-9B04-CC61B4386877}"/>
                </a:ext>
              </a:extLst>
            </p:cNvPr>
            <p:cNvSpPr/>
            <p:nvPr/>
          </p:nvSpPr>
          <p:spPr>
            <a:xfrm>
              <a:off x="2484747"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6DFFFB23-3DF5-4944-A1C2-398C3921AEC0}"/>
                </a:ext>
              </a:extLst>
            </p:cNvPr>
            <p:cNvSpPr/>
            <p:nvPr/>
          </p:nvSpPr>
          <p:spPr>
            <a:xfrm>
              <a:off x="2597323"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직선 연결선 15">
              <a:extLst>
                <a:ext uri="{FF2B5EF4-FFF2-40B4-BE49-F238E27FC236}">
                  <a16:creationId xmlns:a16="http://schemas.microsoft.com/office/drawing/2014/main" id="{505B33AA-ED8C-4016-AFD6-FB36FA5E34C1}"/>
                </a:ext>
              </a:extLst>
            </p:cNvPr>
            <p:cNvCxnSpPr/>
            <p:nvPr/>
          </p:nvCxnSpPr>
          <p:spPr>
            <a:xfrm>
              <a:off x="2484747" y="443661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82B2035-335E-4829-8CC8-100D870DBF23}"/>
                </a:ext>
              </a:extLst>
            </p:cNvPr>
            <p:cNvCxnSpPr/>
            <p:nvPr/>
          </p:nvCxnSpPr>
          <p:spPr>
            <a:xfrm>
              <a:off x="2484747" y="372201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007C119-C574-45A9-81C5-C9C05BAA3DDE}"/>
                </a:ext>
              </a:extLst>
            </p:cNvPr>
            <p:cNvCxnSpPr/>
            <p:nvPr/>
          </p:nvCxnSpPr>
          <p:spPr>
            <a:xfrm>
              <a:off x="2484747" y="297556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이등변 삼각형 28">
              <a:extLst>
                <a:ext uri="{FF2B5EF4-FFF2-40B4-BE49-F238E27FC236}">
                  <a16:creationId xmlns:a16="http://schemas.microsoft.com/office/drawing/2014/main" id="{25FA3225-511B-4AEF-B955-D7C8EA8ADD42}"/>
                </a:ext>
              </a:extLst>
            </p:cNvPr>
            <p:cNvSpPr/>
            <p:nvPr/>
          </p:nvSpPr>
          <p:spPr>
            <a:xfrm rot="5400000" flipH="1">
              <a:off x="2314460" y="4751327"/>
              <a:ext cx="670117" cy="104387"/>
            </a:xfrm>
            <a:prstGeom prst="triangl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이등변 삼각형 29">
              <a:extLst>
                <a:ext uri="{FF2B5EF4-FFF2-40B4-BE49-F238E27FC236}">
                  <a16:creationId xmlns:a16="http://schemas.microsoft.com/office/drawing/2014/main" id="{17DA9873-BB19-479B-A57F-A5D382A848B1}"/>
                </a:ext>
              </a:extLst>
            </p:cNvPr>
            <p:cNvSpPr/>
            <p:nvPr/>
          </p:nvSpPr>
          <p:spPr>
            <a:xfrm rot="16200000">
              <a:off x="2348785" y="4182252"/>
              <a:ext cx="371571" cy="104389"/>
            </a:xfrm>
            <a:prstGeom prst="triangle">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도형 30">
              <a:extLst>
                <a:ext uri="{FF2B5EF4-FFF2-40B4-BE49-F238E27FC236}">
                  <a16:creationId xmlns:a16="http://schemas.microsoft.com/office/drawing/2014/main" id="{86A01A93-0249-4D6E-8D2C-D2C084EAE034}"/>
                </a:ext>
              </a:extLst>
            </p:cNvPr>
            <p:cNvSpPr/>
            <p:nvPr/>
          </p:nvSpPr>
          <p:spPr>
            <a:xfrm flipH="1">
              <a:off x="3189048" y="4429979"/>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1DBB3A8A-454C-4AB4-A553-CC3943948B67}"/>
                </a:ext>
              </a:extLst>
            </p:cNvPr>
            <p:cNvSpPr/>
            <p:nvPr/>
          </p:nvSpPr>
          <p:spPr>
            <a:xfrm>
              <a:off x="1758298" y="4429979"/>
              <a:ext cx="107366"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16A9E822-78A1-4A38-B2F9-BAB3A643A44F}"/>
              </a:ext>
            </a:extLst>
          </p:cNvPr>
          <p:cNvGrpSpPr/>
          <p:nvPr/>
        </p:nvGrpSpPr>
        <p:grpSpPr>
          <a:xfrm>
            <a:off x="4899447" y="2278051"/>
            <a:ext cx="1532395" cy="3609801"/>
            <a:chOff x="6037782" y="2278051"/>
            <a:chExt cx="1532395" cy="3609801"/>
          </a:xfrm>
        </p:grpSpPr>
        <p:sp>
          <p:nvSpPr>
            <p:cNvPr id="15" name="타원 14">
              <a:extLst>
                <a:ext uri="{FF2B5EF4-FFF2-40B4-BE49-F238E27FC236}">
                  <a16:creationId xmlns:a16="http://schemas.microsoft.com/office/drawing/2014/main" id="{5C134465-5C0C-4103-BA78-25160B913363}"/>
                </a:ext>
              </a:extLst>
            </p:cNvPr>
            <p:cNvSpPr/>
            <p:nvPr/>
          </p:nvSpPr>
          <p:spPr>
            <a:xfrm>
              <a:off x="6037782" y="4244538"/>
              <a:ext cx="101645" cy="1016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2">
              <a:extLst>
                <a:ext uri="{FF2B5EF4-FFF2-40B4-BE49-F238E27FC236}">
                  <a16:creationId xmlns:a16="http://schemas.microsoft.com/office/drawing/2014/main" id="{C890EE8C-AE85-473D-9F30-58D62BEBFFBF}"/>
                </a:ext>
              </a:extLst>
            </p:cNvPr>
            <p:cNvGrpSpPr/>
            <p:nvPr/>
          </p:nvGrpSpPr>
          <p:grpSpPr>
            <a:xfrm>
              <a:off x="6516810" y="2278051"/>
              <a:ext cx="700458" cy="3609801"/>
              <a:chOff x="1199803" y="-1372130"/>
              <a:chExt cx="1429792" cy="7664865"/>
            </a:xfrm>
          </p:grpSpPr>
          <p:grpSp>
            <p:nvGrpSpPr>
              <p:cNvPr id="34" name="그룹 33">
                <a:extLst>
                  <a:ext uri="{FF2B5EF4-FFF2-40B4-BE49-F238E27FC236}">
                    <a16:creationId xmlns:a16="http://schemas.microsoft.com/office/drawing/2014/main" id="{04FEAED7-F89D-40DF-9C74-5D1B29E8D87C}"/>
                  </a:ext>
                </a:extLst>
              </p:cNvPr>
              <p:cNvGrpSpPr/>
              <p:nvPr/>
            </p:nvGrpSpPr>
            <p:grpSpPr>
              <a:xfrm>
                <a:off x="1199803" y="4715857"/>
                <a:ext cx="1429790" cy="1576878"/>
                <a:chOff x="1199803" y="1832956"/>
                <a:chExt cx="1429790" cy="2882900"/>
              </a:xfrm>
            </p:grpSpPr>
            <p:sp>
              <p:nvSpPr>
                <p:cNvPr id="39" name="직사각형 38">
                  <a:extLst>
                    <a:ext uri="{FF2B5EF4-FFF2-40B4-BE49-F238E27FC236}">
                      <a16:creationId xmlns:a16="http://schemas.microsoft.com/office/drawing/2014/main" id="{FAB544A8-DE67-43C4-A4A4-6F62C8D87F50}"/>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9A3EDDA-C9A5-4E6E-82F2-CFCC4FAA0324}"/>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5" name="그룹 34">
                <a:extLst>
                  <a:ext uri="{FF2B5EF4-FFF2-40B4-BE49-F238E27FC236}">
                    <a16:creationId xmlns:a16="http://schemas.microsoft.com/office/drawing/2014/main" id="{084B7DDD-B9F3-439B-A120-DF61C3C8BF38}"/>
                  </a:ext>
                </a:extLst>
              </p:cNvPr>
              <p:cNvGrpSpPr/>
              <p:nvPr/>
            </p:nvGrpSpPr>
            <p:grpSpPr>
              <a:xfrm>
                <a:off x="1199803" y="-1372130"/>
                <a:ext cx="1429792" cy="6087986"/>
                <a:chOff x="1199803" y="-1372130"/>
                <a:chExt cx="1429792" cy="6087986"/>
              </a:xfrm>
            </p:grpSpPr>
            <p:sp>
              <p:nvSpPr>
                <p:cNvPr id="37" name="직사각형 36">
                  <a:extLst>
                    <a:ext uri="{FF2B5EF4-FFF2-40B4-BE49-F238E27FC236}">
                      <a16:creationId xmlns:a16="http://schemas.microsoft.com/office/drawing/2014/main" id="{5FFFFF27-006D-4E48-B0D3-CCDE9F912830}"/>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1A7FD4FA-2CD9-40BC-8F3F-1997BEB6FBF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6" name="직선 연결선 35">
                <a:extLst>
                  <a:ext uri="{FF2B5EF4-FFF2-40B4-BE49-F238E27FC236}">
                    <a16:creationId xmlns:a16="http://schemas.microsoft.com/office/drawing/2014/main" id="{A88E2545-A5CD-4B26-9357-8457D0C01844}"/>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직사각형 40">
              <a:extLst>
                <a:ext uri="{FF2B5EF4-FFF2-40B4-BE49-F238E27FC236}">
                  <a16:creationId xmlns:a16="http://schemas.microsoft.com/office/drawing/2014/main" id="{EFC9A0CF-AC9E-439C-B469-AE67D1B7AFEC}"/>
                </a:ext>
              </a:extLst>
            </p:cNvPr>
            <p:cNvSpPr/>
            <p:nvPr/>
          </p:nvSpPr>
          <p:spPr>
            <a:xfrm>
              <a:off x="6751560" y="3318778"/>
              <a:ext cx="104389" cy="708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D1C61394-1948-4B51-9238-14C771B2F2D5}"/>
                </a:ext>
              </a:extLst>
            </p:cNvPr>
            <p:cNvSpPr/>
            <p:nvPr/>
          </p:nvSpPr>
          <p:spPr>
            <a:xfrm>
              <a:off x="6764231"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C8424AC6-1984-40AB-8081-8F22B56CA354}"/>
                </a:ext>
              </a:extLst>
            </p:cNvPr>
            <p:cNvSpPr/>
            <p:nvPr/>
          </p:nvSpPr>
          <p:spPr>
            <a:xfrm>
              <a:off x="6876807" y="5179252"/>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4" name="직선 연결선 43">
              <a:extLst>
                <a:ext uri="{FF2B5EF4-FFF2-40B4-BE49-F238E27FC236}">
                  <a16:creationId xmlns:a16="http://schemas.microsoft.com/office/drawing/2014/main" id="{74272989-E53F-4AAA-AABD-DD186B7171CC}"/>
                </a:ext>
              </a:extLst>
            </p:cNvPr>
            <p:cNvCxnSpPr/>
            <p:nvPr/>
          </p:nvCxnSpPr>
          <p:spPr>
            <a:xfrm>
              <a:off x="6764231" y="443661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55BFF61-0F0D-4E66-AB75-678E16F0E7E1}"/>
                </a:ext>
              </a:extLst>
            </p:cNvPr>
            <p:cNvCxnSpPr/>
            <p:nvPr/>
          </p:nvCxnSpPr>
          <p:spPr>
            <a:xfrm>
              <a:off x="6764231" y="3722013"/>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FADF4F15-26E7-4E0A-ACFE-42D35F22D82B}"/>
                </a:ext>
              </a:extLst>
            </p:cNvPr>
            <p:cNvCxnSpPr/>
            <p:nvPr/>
          </p:nvCxnSpPr>
          <p:spPr>
            <a:xfrm>
              <a:off x="6764231" y="2975564"/>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이등변 삼각형 46">
              <a:extLst>
                <a:ext uri="{FF2B5EF4-FFF2-40B4-BE49-F238E27FC236}">
                  <a16:creationId xmlns:a16="http://schemas.microsoft.com/office/drawing/2014/main" id="{5B3BB93C-247E-4C15-A4FF-38BC6772E46E}"/>
                </a:ext>
              </a:extLst>
            </p:cNvPr>
            <p:cNvSpPr/>
            <p:nvPr/>
          </p:nvSpPr>
          <p:spPr>
            <a:xfrm rot="5400000" flipH="1">
              <a:off x="6593944" y="4751327"/>
              <a:ext cx="670117" cy="104387"/>
            </a:xfrm>
            <a:prstGeom prst="triangl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이등변 삼각형 47">
              <a:extLst>
                <a:ext uri="{FF2B5EF4-FFF2-40B4-BE49-F238E27FC236}">
                  <a16:creationId xmlns:a16="http://schemas.microsoft.com/office/drawing/2014/main" id="{038A8B10-EE1A-4B0B-947F-1CD1289FBD1D}"/>
                </a:ext>
              </a:extLst>
            </p:cNvPr>
            <p:cNvSpPr/>
            <p:nvPr/>
          </p:nvSpPr>
          <p:spPr>
            <a:xfrm rot="16200000">
              <a:off x="6628269" y="4182252"/>
              <a:ext cx="371571" cy="104389"/>
            </a:xfrm>
            <a:prstGeom prst="triangle">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도형 48">
              <a:extLst>
                <a:ext uri="{FF2B5EF4-FFF2-40B4-BE49-F238E27FC236}">
                  <a16:creationId xmlns:a16="http://schemas.microsoft.com/office/drawing/2014/main" id="{4AE05468-65DD-4248-AC03-02AF69E619DB}"/>
                </a:ext>
              </a:extLst>
            </p:cNvPr>
            <p:cNvSpPr/>
            <p:nvPr/>
          </p:nvSpPr>
          <p:spPr>
            <a:xfrm flipH="1">
              <a:off x="7468532" y="4429979"/>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도형 49">
              <a:extLst>
                <a:ext uri="{FF2B5EF4-FFF2-40B4-BE49-F238E27FC236}">
                  <a16:creationId xmlns:a16="http://schemas.microsoft.com/office/drawing/2014/main" id="{C56111DE-4E9C-4A6B-BE0B-CEB650844B9D}"/>
                </a:ext>
              </a:extLst>
            </p:cNvPr>
            <p:cNvSpPr/>
            <p:nvPr/>
          </p:nvSpPr>
          <p:spPr>
            <a:xfrm>
              <a:off x="6037782" y="4429979"/>
              <a:ext cx="107366"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2FEC5A11-B05B-4A04-B255-31DABD3B8834}"/>
                </a:ext>
              </a:extLst>
            </p:cNvPr>
            <p:cNvSpPr/>
            <p:nvPr/>
          </p:nvSpPr>
          <p:spPr>
            <a:xfrm>
              <a:off x="7465852" y="4244538"/>
              <a:ext cx="101645" cy="1016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618795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301EC4-E0DA-4F29-8CD8-46B4F41285AA}"/>
              </a:ext>
            </a:extLst>
          </p:cNvPr>
          <p:cNvSpPr>
            <a:spLocks noGrp="1"/>
          </p:cNvSpPr>
          <p:nvPr>
            <p:ph type="title"/>
          </p:nvPr>
        </p:nvSpPr>
        <p:spPr/>
        <p:txBody>
          <a:bodyPr/>
          <a:lstStyle/>
          <a:p>
            <a:r>
              <a:rPr lang="ko-KR" altLang="en-US" dirty="0"/>
              <a:t>수평 곡선 움직임에 미치는 영향</a:t>
            </a:r>
          </a:p>
        </p:txBody>
      </p:sp>
      <p:grpSp>
        <p:nvGrpSpPr>
          <p:cNvPr id="75" name="그룹 74">
            <a:extLst>
              <a:ext uri="{FF2B5EF4-FFF2-40B4-BE49-F238E27FC236}">
                <a16:creationId xmlns:a16="http://schemas.microsoft.com/office/drawing/2014/main" id="{B4F19AFC-BF5D-4E36-B8E9-A2179492BCEC}"/>
              </a:ext>
            </a:extLst>
          </p:cNvPr>
          <p:cNvGrpSpPr/>
          <p:nvPr/>
        </p:nvGrpSpPr>
        <p:grpSpPr>
          <a:xfrm>
            <a:off x="2625159" y="1565203"/>
            <a:ext cx="1245017" cy="4130878"/>
            <a:chOff x="1066948" y="2702099"/>
            <a:chExt cx="1087968" cy="3609801"/>
          </a:xfrm>
        </p:grpSpPr>
        <p:grpSp>
          <p:nvGrpSpPr>
            <p:cNvPr id="4" name="그룹 3">
              <a:extLst>
                <a:ext uri="{FF2B5EF4-FFF2-40B4-BE49-F238E27FC236}">
                  <a16:creationId xmlns:a16="http://schemas.microsoft.com/office/drawing/2014/main" id="{3F5A6AC6-B22E-43A8-97F0-2E92F626700A}"/>
                </a:ext>
              </a:extLst>
            </p:cNvPr>
            <p:cNvGrpSpPr/>
            <p:nvPr/>
          </p:nvGrpSpPr>
          <p:grpSpPr>
            <a:xfrm>
              <a:off x="1066948" y="2702099"/>
              <a:ext cx="700458" cy="3609801"/>
              <a:chOff x="1199803" y="-1372130"/>
              <a:chExt cx="1429792" cy="7664865"/>
            </a:xfrm>
          </p:grpSpPr>
          <p:grpSp>
            <p:nvGrpSpPr>
              <p:cNvPr id="5" name="그룹 4">
                <a:extLst>
                  <a:ext uri="{FF2B5EF4-FFF2-40B4-BE49-F238E27FC236}">
                    <a16:creationId xmlns:a16="http://schemas.microsoft.com/office/drawing/2014/main" id="{AE7211DA-6948-4303-B358-26EAF62472D0}"/>
                  </a:ext>
                </a:extLst>
              </p:cNvPr>
              <p:cNvGrpSpPr/>
              <p:nvPr/>
            </p:nvGrpSpPr>
            <p:grpSpPr>
              <a:xfrm>
                <a:off x="1199803" y="4715857"/>
                <a:ext cx="1429790" cy="1576878"/>
                <a:chOff x="1199803" y="1832956"/>
                <a:chExt cx="1429790" cy="2882900"/>
              </a:xfrm>
            </p:grpSpPr>
            <p:sp>
              <p:nvSpPr>
                <p:cNvPr id="10" name="직사각형 9">
                  <a:extLst>
                    <a:ext uri="{FF2B5EF4-FFF2-40B4-BE49-F238E27FC236}">
                      <a16:creationId xmlns:a16="http://schemas.microsoft.com/office/drawing/2014/main" id="{C11B0419-DBF5-4E66-A15D-931B7ADDAF6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45F3C9F-42EC-4D73-8062-8D08C09E5A6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 name="그룹 5">
                <a:extLst>
                  <a:ext uri="{FF2B5EF4-FFF2-40B4-BE49-F238E27FC236}">
                    <a16:creationId xmlns:a16="http://schemas.microsoft.com/office/drawing/2014/main" id="{67DD23AC-3043-4200-860C-EE82EE1B51AE}"/>
                  </a:ext>
                </a:extLst>
              </p:cNvPr>
              <p:cNvGrpSpPr/>
              <p:nvPr/>
            </p:nvGrpSpPr>
            <p:grpSpPr>
              <a:xfrm>
                <a:off x="1199803" y="-1372130"/>
                <a:ext cx="1429792" cy="6087986"/>
                <a:chOff x="1199803" y="-1372130"/>
                <a:chExt cx="1429792" cy="6087986"/>
              </a:xfrm>
            </p:grpSpPr>
            <p:sp>
              <p:nvSpPr>
                <p:cNvPr id="8" name="직사각형 7">
                  <a:extLst>
                    <a:ext uri="{FF2B5EF4-FFF2-40B4-BE49-F238E27FC236}">
                      <a16:creationId xmlns:a16="http://schemas.microsoft.com/office/drawing/2014/main" id="{F1BCE91E-5759-40ED-8719-20C9942826CB}"/>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48E9967-78F5-45BF-B710-26EA9613B157}"/>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7" name="직선 연결선 6">
                <a:extLst>
                  <a:ext uri="{FF2B5EF4-FFF2-40B4-BE49-F238E27FC236}">
                    <a16:creationId xmlns:a16="http://schemas.microsoft.com/office/drawing/2014/main" id="{E458CCD4-4CE2-4F44-B4AC-2BAF328D018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자유형: 도형 12">
              <a:extLst>
                <a:ext uri="{FF2B5EF4-FFF2-40B4-BE49-F238E27FC236}">
                  <a16:creationId xmlns:a16="http://schemas.microsoft.com/office/drawing/2014/main" id="{91AD5648-90E1-4BA6-90F6-5DB05015A78A}"/>
                </a:ext>
              </a:extLst>
            </p:cNvPr>
            <p:cNvSpPr/>
            <p:nvPr/>
          </p:nvSpPr>
          <p:spPr>
            <a:xfrm flipH="1">
              <a:off x="1429689"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9ED2704-9863-47E2-B125-3388379FADC9}"/>
                </a:ext>
              </a:extLst>
            </p:cNvPr>
            <p:cNvSpPr/>
            <p:nvPr/>
          </p:nvSpPr>
          <p:spPr>
            <a:xfrm>
              <a:off x="1314369"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24550189-9E0B-4528-8D90-40B5E97EC9EA}"/>
                </a:ext>
              </a:extLst>
            </p:cNvPr>
            <p:cNvSpPr/>
            <p:nvPr/>
          </p:nvSpPr>
          <p:spPr>
            <a:xfrm>
              <a:off x="1426945"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E4453074-3435-44EA-96D4-AC27E09642CB}"/>
                </a:ext>
              </a:extLst>
            </p:cNvPr>
            <p:cNvSpPr/>
            <p:nvPr/>
          </p:nvSpPr>
          <p:spPr>
            <a:xfrm>
              <a:off x="1426945" y="4723809"/>
              <a:ext cx="102129" cy="10212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9ABDE636-6EC0-43A2-B087-34D8887E2789}"/>
                </a:ext>
              </a:extLst>
            </p:cNvPr>
            <p:cNvCxnSpPr/>
            <p:nvPr/>
          </p:nvCxnSpPr>
          <p:spPr>
            <a:xfrm>
              <a:off x="1314369"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392A8BCB-7672-4D62-A01C-4CB25DFCF312}"/>
                </a:ext>
              </a:extLst>
            </p:cNvPr>
            <p:cNvCxnSpPr/>
            <p:nvPr/>
          </p:nvCxnSpPr>
          <p:spPr>
            <a:xfrm>
              <a:off x="1314369"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18F241C-AEE8-48CC-9FAF-6DC2B26FA76A}"/>
                </a:ext>
              </a:extLst>
            </p:cNvPr>
            <p:cNvCxnSpPr/>
            <p:nvPr/>
          </p:nvCxnSpPr>
          <p:spPr>
            <a:xfrm>
              <a:off x="1314369"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이등변 삼각형 19">
              <a:extLst>
                <a:ext uri="{FF2B5EF4-FFF2-40B4-BE49-F238E27FC236}">
                  <a16:creationId xmlns:a16="http://schemas.microsoft.com/office/drawing/2014/main" id="{ED6D4B03-6ABB-42D7-923C-A3A0456E78BB}"/>
                </a:ext>
              </a:extLst>
            </p:cNvPr>
            <p:cNvSpPr/>
            <p:nvPr/>
          </p:nvSpPr>
          <p:spPr>
            <a:xfrm rot="16200000" flipV="1">
              <a:off x="1755772"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도형 21">
              <a:extLst>
                <a:ext uri="{FF2B5EF4-FFF2-40B4-BE49-F238E27FC236}">
                  <a16:creationId xmlns:a16="http://schemas.microsoft.com/office/drawing/2014/main" id="{1006C4C1-F8FB-4893-98A1-2F1FACF04D74}"/>
                </a:ext>
              </a:extLst>
            </p:cNvPr>
            <p:cNvSpPr/>
            <p:nvPr/>
          </p:nvSpPr>
          <p:spPr>
            <a:xfrm flipH="1">
              <a:off x="2051900"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EECBA893-EA08-4F31-843F-5516E45D39F1}"/>
                </a:ext>
              </a:extLst>
            </p:cNvPr>
            <p:cNvSpPr/>
            <p:nvPr/>
          </p:nvSpPr>
          <p:spPr>
            <a:xfrm rot="16200000">
              <a:off x="1755772"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4" name="그룹 73">
            <a:extLst>
              <a:ext uri="{FF2B5EF4-FFF2-40B4-BE49-F238E27FC236}">
                <a16:creationId xmlns:a16="http://schemas.microsoft.com/office/drawing/2014/main" id="{C077F8A9-FD49-4F73-A72F-940403A66C53}"/>
              </a:ext>
            </a:extLst>
          </p:cNvPr>
          <p:cNvGrpSpPr/>
          <p:nvPr/>
        </p:nvGrpSpPr>
        <p:grpSpPr>
          <a:xfrm>
            <a:off x="8384164" y="1565203"/>
            <a:ext cx="1245017" cy="4130878"/>
            <a:chOff x="6825953" y="2702099"/>
            <a:chExt cx="1087968" cy="3609801"/>
          </a:xfrm>
        </p:grpSpPr>
        <p:grpSp>
          <p:nvGrpSpPr>
            <p:cNvPr id="42" name="그룹 41">
              <a:extLst>
                <a:ext uri="{FF2B5EF4-FFF2-40B4-BE49-F238E27FC236}">
                  <a16:creationId xmlns:a16="http://schemas.microsoft.com/office/drawing/2014/main" id="{B31FF24B-3345-43E0-8AF9-FF405F6AB64E}"/>
                </a:ext>
              </a:extLst>
            </p:cNvPr>
            <p:cNvGrpSpPr/>
            <p:nvPr/>
          </p:nvGrpSpPr>
          <p:grpSpPr>
            <a:xfrm>
              <a:off x="6825953" y="2702099"/>
              <a:ext cx="700458" cy="3609801"/>
              <a:chOff x="1199803" y="-1372130"/>
              <a:chExt cx="1429792" cy="7664865"/>
            </a:xfrm>
          </p:grpSpPr>
          <p:grpSp>
            <p:nvGrpSpPr>
              <p:cNvPr id="43" name="그룹 42">
                <a:extLst>
                  <a:ext uri="{FF2B5EF4-FFF2-40B4-BE49-F238E27FC236}">
                    <a16:creationId xmlns:a16="http://schemas.microsoft.com/office/drawing/2014/main" id="{E7F17800-5A2D-4884-ABE1-3E3F23718604}"/>
                  </a:ext>
                </a:extLst>
              </p:cNvPr>
              <p:cNvGrpSpPr/>
              <p:nvPr/>
            </p:nvGrpSpPr>
            <p:grpSpPr>
              <a:xfrm>
                <a:off x="1199803" y="4715857"/>
                <a:ext cx="1429790" cy="1576878"/>
                <a:chOff x="1199803" y="1832956"/>
                <a:chExt cx="1429790" cy="2882900"/>
              </a:xfrm>
            </p:grpSpPr>
            <p:sp>
              <p:nvSpPr>
                <p:cNvPr id="48" name="직사각형 47">
                  <a:extLst>
                    <a:ext uri="{FF2B5EF4-FFF2-40B4-BE49-F238E27FC236}">
                      <a16:creationId xmlns:a16="http://schemas.microsoft.com/office/drawing/2014/main" id="{2EC90921-AD18-4CAE-9132-EC7118D3DC8E}"/>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273A20DF-3AAC-47F0-A2C8-1406442D67F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43">
                <a:extLst>
                  <a:ext uri="{FF2B5EF4-FFF2-40B4-BE49-F238E27FC236}">
                    <a16:creationId xmlns:a16="http://schemas.microsoft.com/office/drawing/2014/main" id="{94FE3D92-3EAF-428D-8E4E-15581005BEF7}"/>
                  </a:ext>
                </a:extLst>
              </p:cNvPr>
              <p:cNvGrpSpPr/>
              <p:nvPr/>
            </p:nvGrpSpPr>
            <p:grpSpPr>
              <a:xfrm>
                <a:off x="1199803" y="-1372130"/>
                <a:ext cx="1429792" cy="6087986"/>
                <a:chOff x="1199803" y="-1372130"/>
                <a:chExt cx="1429792" cy="6087986"/>
              </a:xfrm>
            </p:grpSpPr>
            <p:sp>
              <p:nvSpPr>
                <p:cNvPr id="46" name="직사각형 45">
                  <a:extLst>
                    <a:ext uri="{FF2B5EF4-FFF2-40B4-BE49-F238E27FC236}">
                      <a16:creationId xmlns:a16="http://schemas.microsoft.com/office/drawing/2014/main" id="{D65CC7AE-0D5B-4F35-971F-6876E79604BD}"/>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09045123-FC28-4F41-BD5F-FEBE0583D75F}"/>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5" name="직선 연결선 44">
                <a:extLst>
                  <a:ext uri="{FF2B5EF4-FFF2-40B4-BE49-F238E27FC236}">
                    <a16:creationId xmlns:a16="http://schemas.microsoft.com/office/drawing/2014/main" id="{3D592300-3EB3-40C1-933F-56136778774D}"/>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직사각형 50">
              <a:extLst>
                <a:ext uri="{FF2B5EF4-FFF2-40B4-BE49-F238E27FC236}">
                  <a16:creationId xmlns:a16="http://schemas.microsoft.com/office/drawing/2014/main" id="{87DB92BF-742F-4D02-BEC2-3FBB16009B13}"/>
                </a:ext>
              </a:extLst>
            </p:cNvPr>
            <p:cNvSpPr/>
            <p:nvPr/>
          </p:nvSpPr>
          <p:spPr>
            <a:xfrm>
              <a:off x="7073374"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125CD67-B757-4256-B9DF-7C9BC39AF2C5}"/>
                </a:ext>
              </a:extLst>
            </p:cNvPr>
            <p:cNvSpPr/>
            <p:nvPr/>
          </p:nvSpPr>
          <p:spPr>
            <a:xfrm>
              <a:off x="7185950"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4" name="직선 연결선 53">
              <a:extLst>
                <a:ext uri="{FF2B5EF4-FFF2-40B4-BE49-F238E27FC236}">
                  <a16:creationId xmlns:a16="http://schemas.microsoft.com/office/drawing/2014/main" id="{D32AB62C-0185-41F4-9BA5-51968C80B291}"/>
                </a:ext>
              </a:extLst>
            </p:cNvPr>
            <p:cNvCxnSpPr/>
            <p:nvPr/>
          </p:nvCxnSpPr>
          <p:spPr>
            <a:xfrm>
              <a:off x="7073374"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144A9F4-F154-4DAF-82E9-25189A985FCF}"/>
                </a:ext>
              </a:extLst>
            </p:cNvPr>
            <p:cNvCxnSpPr/>
            <p:nvPr/>
          </p:nvCxnSpPr>
          <p:spPr>
            <a:xfrm>
              <a:off x="7073374"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A2D62FD-44F2-4955-988A-20CF109D5E74}"/>
                </a:ext>
              </a:extLst>
            </p:cNvPr>
            <p:cNvCxnSpPr/>
            <p:nvPr/>
          </p:nvCxnSpPr>
          <p:spPr>
            <a:xfrm>
              <a:off x="7073374"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이등변 삼각형 56">
              <a:extLst>
                <a:ext uri="{FF2B5EF4-FFF2-40B4-BE49-F238E27FC236}">
                  <a16:creationId xmlns:a16="http://schemas.microsoft.com/office/drawing/2014/main" id="{6F893E7D-4F07-4DEC-8E8C-B4837953882E}"/>
                </a:ext>
              </a:extLst>
            </p:cNvPr>
            <p:cNvSpPr/>
            <p:nvPr/>
          </p:nvSpPr>
          <p:spPr>
            <a:xfrm rot="16200000" flipV="1">
              <a:off x="7514777"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57">
              <a:extLst>
                <a:ext uri="{FF2B5EF4-FFF2-40B4-BE49-F238E27FC236}">
                  <a16:creationId xmlns:a16="http://schemas.microsoft.com/office/drawing/2014/main" id="{E774E90A-E762-4AD9-9DBD-11A4444F8F01}"/>
                </a:ext>
              </a:extLst>
            </p:cNvPr>
            <p:cNvSpPr/>
            <p:nvPr/>
          </p:nvSpPr>
          <p:spPr>
            <a:xfrm flipH="1">
              <a:off x="7810905"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이등변 삼각형 58">
              <a:extLst>
                <a:ext uri="{FF2B5EF4-FFF2-40B4-BE49-F238E27FC236}">
                  <a16:creationId xmlns:a16="http://schemas.microsoft.com/office/drawing/2014/main" id="{8E60C4AA-CA30-4BF5-9519-3F5265413EF3}"/>
                </a:ext>
              </a:extLst>
            </p:cNvPr>
            <p:cNvSpPr/>
            <p:nvPr/>
          </p:nvSpPr>
          <p:spPr>
            <a:xfrm rot="16200000">
              <a:off x="7514777"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DC92AEAE-752C-43F3-91B2-877E2928BBAD}"/>
                </a:ext>
              </a:extLst>
            </p:cNvPr>
            <p:cNvSpPr/>
            <p:nvPr/>
          </p:nvSpPr>
          <p:spPr>
            <a:xfrm>
              <a:off x="6982751" y="5273439"/>
              <a:ext cx="205616" cy="27880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자유형: 도형 65">
              <a:extLst>
                <a:ext uri="{FF2B5EF4-FFF2-40B4-BE49-F238E27FC236}">
                  <a16:creationId xmlns:a16="http://schemas.microsoft.com/office/drawing/2014/main" id="{FD9BD6CB-C332-4DBB-8B39-14A1B11BA46E}"/>
                </a:ext>
              </a:extLst>
            </p:cNvPr>
            <p:cNvSpPr/>
            <p:nvPr/>
          </p:nvSpPr>
          <p:spPr>
            <a:xfrm>
              <a:off x="6974154" y="4187519"/>
              <a:ext cx="205616" cy="1068902"/>
            </a:xfrm>
            <a:custGeom>
              <a:avLst/>
              <a:gdLst>
                <a:gd name="connsiteX0" fmla="*/ 0 w 127177"/>
                <a:gd name="connsiteY0" fmla="*/ 0 h 1068902"/>
                <a:gd name="connsiteX1" fmla="*/ 3808 w 127177"/>
                <a:gd name="connsiteY1" fmla="*/ 0 h 1068902"/>
                <a:gd name="connsiteX2" fmla="*/ 127177 w 127177"/>
                <a:gd name="connsiteY2" fmla="*/ 212704 h 1068902"/>
                <a:gd name="connsiteX3" fmla="*/ 127177 w 127177"/>
                <a:gd name="connsiteY3" fmla="*/ 1068902 h 1068902"/>
                <a:gd name="connsiteX4" fmla="*/ 0 w 127177"/>
                <a:gd name="connsiteY4" fmla="*/ 849632 h 10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77" h="1068902">
                  <a:moveTo>
                    <a:pt x="0" y="0"/>
                  </a:moveTo>
                  <a:lnTo>
                    <a:pt x="3808" y="0"/>
                  </a:lnTo>
                  <a:lnTo>
                    <a:pt x="127177" y="212704"/>
                  </a:lnTo>
                  <a:lnTo>
                    <a:pt x="127177" y="1068902"/>
                  </a:lnTo>
                  <a:lnTo>
                    <a:pt x="0" y="8496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3" name="그룹 72">
            <a:extLst>
              <a:ext uri="{FF2B5EF4-FFF2-40B4-BE49-F238E27FC236}">
                <a16:creationId xmlns:a16="http://schemas.microsoft.com/office/drawing/2014/main" id="{17CB7F75-4379-45FC-AA07-242FC90BBA40}"/>
              </a:ext>
            </a:extLst>
          </p:cNvPr>
          <p:cNvGrpSpPr/>
          <p:nvPr/>
        </p:nvGrpSpPr>
        <p:grpSpPr>
          <a:xfrm>
            <a:off x="5498987" y="1565203"/>
            <a:ext cx="1245017" cy="4130878"/>
            <a:chOff x="3940776" y="2702099"/>
            <a:chExt cx="1087968" cy="3609801"/>
          </a:xfrm>
        </p:grpSpPr>
        <p:grpSp>
          <p:nvGrpSpPr>
            <p:cNvPr id="24" name="그룹 23">
              <a:extLst>
                <a:ext uri="{FF2B5EF4-FFF2-40B4-BE49-F238E27FC236}">
                  <a16:creationId xmlns:a16="http://schemas.microsoft.com/office/drawing/2014/main" id="{C6E119FA-2123-4EDC-840D-4E37A3CDD7B7}"/>
                </a:ext>
              </a:extLst>
            </p:cNvPr>
            <p:cNvGrpSpPr/>
            <p:nvPr/>
          </p:nvGrpSpPr>
          <p:grpSpPr>
            <a:xfrm>
              <a:off x="3940776" y="2702099"/>
              <a:ext cx="700458" cy="3609801"/>
              <a:chOff x="1199803" y="-1372130"/>
              <a:chExt cx="1429792" cy="7664865"/>
            </a:xfrm>
          </p:grpSpPr>
          <p:grpSp>
            <p:nvGrpSpPr>
              <p:cNvPr id="25" name="그룹 24">
                <a:extLst>
                  <a:ext uri="{FF2B5EF4-FFF2-40B4-BE49-F238E27FC236}">
                    <a16:creationId xmlns:a16="http://schemas.microsoft.com/office/drawing/2014/main" id="{824D7FE2-951C-4811-9069-E18A19296345}"/>
                  </a:ext>
                </a:extLst>
              </p:cNvPr>
              <p:cNvGrpSpPr/>
              <p:nvPr/>
            </p:nvGrpSpPr>
            <p:grpSpPr>
              <a:xfrm>
                <a:off x="1199803" y="4715857"/>
                <a:ext cx="1429790" cy="1576878"/>
                <a:chOff x="1199803" y="1832956"/>
                <a:chExt cx="1429790" cy="2882900"/>
              </a:xfrm>
            </p:grpSpPr>
            <p:sp>
              <p:nvSpPr>
                <p:cNvPr id="30" name="직사각형 29">
                  <a:extLst>
                    <a:ext uri="{FF2B5EF4-FFF2-40B4-BE49-F238E27FC236}">
                      <a16:creationId xmlns:a16="http://schemas.microsoft.com/office/drawing/2014/main" id="{C06E7223-6D83-4DED-A875-36CA0A021279}"/>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C7BD4A4F-C84B-41F5-AB26-C6E10CD78BC0}"/>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6" name="그룹 25">
                <a:extLst>
                  <a:ext uri="{FF2B5EF4-FFF2-40B4-BE49-F238E27FC236}">
                    <a16:creationId xmlns:a16="http://schemas.microsoft.com/office/drawing/2014/main" id="{80B67EFF-2AE3-41A7-88E0-5B4509B5F87A}"/>
                  </a:ext>
                </a:extLst>
              </p:cNvPr>
              <p:cNvGrpSpPr/>
              <p:nvPr/>
            </p:nvGrpSpPr>
            <p:grpSpPr>
              <a:xfrm>
                <a:off x="1199803" y="-1372130"/>
                <a:ext cx="1429792" cy="6087986"/>
                <a:chOff x="1199803" y="-1372130"/>
                <a:chExt cx="1429792" cy="6087986"/>
              </a:xfrm>
            </p:grpSpPr>
            <p:sp>
              <p:nvSpPr>
                <p:cNvPr id="28" name="직사각형 27">
                  <a:extLst>
                    <a:ext uri="{FF2B5EF4-FFF2-40B4-BE49-F238E27FC236}">
                      <a16:creationId xmlns:a16="http://schemas.microsoft.com/office/drawing/2014/main" id="{0266F739-E298-453A-BB9E-58CA8CCA55F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D2C2D83-2D95-4D92-82EC-5D66E39FEB32}"/>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 name="직선 연결선 26">
                <a:extLst>
                  <a:ext uri="{FF2B5EF4-FFF2-40B4-BE49-F238E27FC236}">
                    <a16:creationId xmlns:a16="http://schemas.microsoft.com/office/drawing/2014/main" id="{2659C203-F19F-425B-B7E0-58F3154F773E}"/>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CE06A604-84F1-477F-8C45-87508B779C69}"/>
                </a:ext>
              </a:extLst>
            </p:cNvPr>
            <p:cNvSpPr/>
            <p:nvPr/>
          </p:nvSpPr>
          <p:spPr>
            <a:xfrm>
              <a:off x="4188197"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67FDF977-E210-4047-A179-19BFC90A03DD}"/>
                </a:ext>
              </a:extLst>
            </p:cNvPr>
            <p:cNvSpPr/>
            <p:nvPr/>
          </p:nvSpPr>
          <p:spPr>
            <a:xfrm>
              <a:off x="4300773" y="5603300"/>
              <a:ext cx="104389" cy="708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6" name="직선 연결선 35">
              <a:extLst>
                <a:ext uri="{FF2B5EF4-FFF2-40B4-BE49-F238E27FC236}">
                  <a16:creationId xmlns:a16="http://schemas.microsoft.com/office/drawing/2014/main" id="{FBB535C4-9998-4900-8399-97DEE0A22E64}"/>
                </a:ext>
              </a:extLst>
            </p:cNvPr>
            <p:cNvCxnSpPr/>
            <p:nvPr/>
          </p:nvCxnSpPr>
          <p:spPr>
            <a:xfrm>
              <a:off x="4188197" y="486066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95C3B478-2EDE-43C3-8682-E2910BC75D4D}"/>
                </a:ext>
              </a:extLst>
            </p:cNvPr>
            <p:cNvCxnSpPr/>
            <p:nvPr/>
          </p:nvCxnSpPr>
          <p:spPr>
            <a:xfrm>
              <a:off x="4188197" y="4146061"/>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DBA461F-D559-4D6F-B078-C768D08F8367}"/>
                </a:ext>
              </a:extLst>
            </p:cNvPr>
            <p:cNvCxnSpPr/>
            <p:nvPr/>
          </p:nvCxnSpPr>
          <p:spPr>
            <a:xfrm>
              <a:off x="4188197" y="3399612"/>
              <a:ext cx="205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이등변 삼각형 38">
              <a:extLst>
                <a:ext uri="{FF2B5EF4-FFF2-40B4-BE49-F238E27FC236}">
                  <a16:creationId xmlns:a16="http://schemas.microsoft.com/office/drawing/2014/main" id="{1DE40269-4F24-4175-9C3B-909424B73876}"/>
                </a:ext>
              </a:extLst>
            </p:cNvPr>
            <p:cNvSpPr/>
            <p:nvPr/>
          </p:nvSpPr>
          <p:spPr>
            <a:xfrm rot="16200000" flipV="1">
              <a:off x="4629600" y="4375728"/>
              <a:ext cx="693900" cy="10438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39">
              <a:extLst>
                <a:ext uri="{FF2B5EF4-FFF2-40B4-BE49-F238E27FC236}">
                  <a16:creationId xmlns:a16="http://schemas.microsoft.com/office/drawing/2014/main" id="{1DD5728A-C94B-4FAA-9137-16877FBD29AB}"/>
                </a:ext>
              </a:extLst>
            </p:cNvPr>
            <p:cNvSpPr/>
            <p:nvPr/>
          </p:nvSpPr>
          <p:spPr>
            <a:xfrm flipH="1">
              <a:off x="4925728" y="4860662"/>
              <a:ext cx="101645" cy="70860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이등변 삼각형 40">
              <a:extLst>
                <a:ext uri="{FF2B5EF4-FFF2-40B4-BE49-F238E27FC236}">
                  <a16:creationId xmlns:a16="http://schemas.microsoft.com/office/drawing/2014/main" id="{09EA97B1-B904-4DED-8A1E-4928802CE489}"/>
                </a:ext>
              </a:extLst>
            </p:cNvPr>
            <p:cNvSpPr/>
            <p:nvPr/>
          </p:nvSpPr>
          <p:spPr>
            <a:xfrm rot="16200000">
              <a:off x="4629600" y="5914128"/>
              <a:ext cx="693900" cy="101643"/>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자유형: 도형 66">
              <a:extLst>
                <a:ext uri="{FF2B5EF4-FFF2-40B4-BE49-F238E27FC236}">
                  <a16:creationId xmlns:a16="http://schemas.microsoft.com/office/drawing/2014/main" id="{CFF36B69-A817-437B-AB99-62CC04B0F8A9}"/>
                </a:ext>
              </a:extLst>
            </p:cNvPr>
            <p:cNvSpPr/>
            <p:nvPr/>
          </p:nvSpPr>
          <p:spPr>
            <a:xfrm flipH="1">
              <a:off x="4287415" y="5256422"/>
              <a:ext cx="220470" cy="295822"/>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B35899DC-D23D-4056-B464-B80F054A13B0}"/>
                </a:ext>
              </a:extLst>
            </p:cNvPr>
            <p:cNvSpPr/>
            <p:nvPr/>
          </p:nvSpPr>
          <p:spPr>
            <a:xfrm flipH="1">
              <a:off x="4306849" y="4146060"/>
              <a:ext cx="177587" cy="1068903"/>
            </a:xfrm>
            <a:custGeom>
              <a:avLst/>
              <a:gdLst>
                <a:gd name="connsiteX0" fmla="*/ 0 w 127177"/>
                <a:gd name="connsiteY0" fmla="*/ 0 h 1068902"/>
                <a:gd name="connsiteX1" fmla="*/ 3808 w 127177"/>
                <a:gd name="connsiteY1" fmla="*/ 0 h 1068902"/>
                <a:gd name="connsiteX2" fmla="*/ 127177 w 127177"/>
                <a:gd name="connsiteY2" fmla="*/ 212704 h 1068902"/>
                <a:gd name="connsiteX3" fmla="*/ 127177 w 127177"/>
                <a:gd name="connsiteY3" fmla="*/ 1068902 h 1068902"/>
                <a:gd name="connsiteX4" fmla="*/ 0 w 127177"/>
                <a:gd name="connsiteY4" fmla="*/ 849632 h 10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77" h="1068902">
                  <a:moveTo>
                    <a:pt x="0" y="0"/>
                  </a:moveTo>
                  <a:lnTo>
                    <a:pt x="3808" y="0"/>
                  </a:lnTo>
                  <a:lnTo>
                    <a:pt x="127177" y="212704"/>
                  </a:lnTo>
                  <a:lnTo>
                    <a:pt x="127177" y="1068902"/>
                  </a:lnTo>
                  <a:lnTo>
                    <a:pt x="0" y="8496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8C792C82-2C41-454D-9FDC-67B5DF554BDC}"/>
              </a:ext>
            </a:extLst>
          </p:cNvPr>
          <p:cNvGrpSpPr/>
          <p:nvPr/>
        </p:nvGrpSpPr>
        <p:grpSpPr>
          <a:xfrm>
            <a:off x="5943591" y="3765908"/>
            <a:ext cx="116318" cy="305893"/>
            <a:chOff x="5514392" y="4641725"/>
            <a:chExt cx="133148" cy="350153"/>
          </a:xfrm>
        </p:grpSpPr>
        <p:cxnSp>
          <p:nvCxnSpPr>
            <p:cNvPr id="70" name="직선 연결선 69">
              <a:extLst>
                <a:ext uri="{FF2B5EF4-FFF2-40B4-BE49-F238E27FC236}">
                  <a16:creationId xmlns:a16="http://schemas.microsoft.com/office/drawing/2014/main" id="{BE5B0CDC-469A-4594-A955-5ED79523DB7F}"/>
                </a:ext>
              </a:extLst>
            </p:cNvPr>
            <p:cNvCxnSpPr/>
            <p:nvPr/>
          </p:nvCxnSpPr>
          <p:spPr>
            <a:xfrm>
              <a:off x="5580966" y="4723809"/>
              <a:ext cx="0" cy="2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B3868AC7-1D50-4F74-A4FE-BC64F27199D4}"/>
                </a:ext>
              </a:extLst>
            </p:cNvPr>
            <p:cNvSpPr/>
            <p:nvPr/>
          </p:nvSpPr>
          <p:spPr>
            <a:xfrm>
              <a:off x="5514392" y="4641725"/>
              <a:ext cx="133148" cy="1331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8" name="그룹 77">
            <a:extLst>
              <a:ext uri="{FF2B5EF4-FFF2-40B4-BE49-F238E27FC236}">
                <a16:creationId xmlns:a16="http://schemas.microsoft.com/office/drawing/2014/main" id="{585C15AC-55E8-4A18-BF63-6C33A4CDB0DA}"/>
              </a:ext>
            </a:extLst>
          </p:cNvPr>
          <p:cNvGrpSpPr/>
          <p:nvPr/>
        </p:nvGrpSpPr>
        <p:grpSpPr>
          <a:xfrm>
            <a:off x="8609141" y="3754733"/>
            <a:ext cx="116318" cy="305893"/>
            <a:chOff x="5514392" y="4641725"/>
            <a:chExt cx="133148" cy="350153"/>
          </a:xfrm>
        </p:grpSpPr>
        <p:cxnSp>
          <p:nvCxnSpPr>
            <p:cNvPr id="79" name="직선 연결선 78">
              <a:extLst>
                <a:ext uri="{FF2B5EF4-FFF2-40B4-BE49-F238E27FC236}">
                  <a16:creationId xmlns:a16="http://schemas.microsoft.com/office/drawing/2014/main" id="{DD3AF451-0E3B-48F5-B317-6A9B57DF48A1}"/>
                </a:ext>
              </a:extLst>
            </p:cNvPr>
            <p:cNvCxnSpPr/>
            <p:nvPr/>
          </p:nvCxnSpPr>
          <p:spPr>
            <a:xfrm>
              <a:off x="5580966" y="4723809"/>
              <a:ext cx="0" cy="2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3A56D19F-ED58-4226-BDFA-86BB4678690E}"/>
                </a:ext>
              </a:extLst>
            </p:cNvPr>
            <p:cNvSpPr/>
            <p:nvPr/>
          </p:nvSpPr>
          <p:spPr>
            <a:xfrm>
              <a:off x="5514392" y="4641725"/>
              <a:ext cx="133148" cy="1331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TextBox 80">
            <a:extLst>
              <a:ext uri="{FF2B5EF4-FFF2-40B4-BE49-F238E27FC236}">
                <a16:creationId xmlns:a16="http://schemas.microsoft.com/office/drawing/2014/main" id="{43839075-207C-45CE-8ACB-5E0AFB73E1DB}"/>
              </a:ext>
            </a:extLst>
          </p:cNvPr>
          <p:cNvSpPr txBox="1"/>
          <p:nvPr/>
        </p:nvSpPr>
        <p:spPr>
          <a:xfrm>
            <a:off x="2154433" y="6003826"/>
            <a:ext cx="1882247" cy="369332"/>
          </a:xfrm>
          <a:prstGeom prst="rect">
            <a:avLst/>
          </a:prstGeom>
          <a:noFill/>
        </p:spPr>
        <p:txBody>
          <a:bodyPr wrap="none" rtlCol="0">
            <a:spAutoFit/>
          </a:bodyPr>
          <a:lstStyle/>
          <a:p>
            <a:r>
              <a:rPr lang="ko-KR" altLang="en-US" dirty="0"/>
              <a:t>단순한 수평곡선</a:t>
            </a:r>
          </a:p>
        </p:txBody>
      </p:sp>
      <p:sp>
        <p:nvSpPr>
          <p:cNvPr id="82" name="TextBox 81">
            <a:extLst>
              <a:ext uri="{FF2B5EF4-FFF2-40B4-BE49-F238E27FC236}">
                <a16:creationId xmlns:a16="http://schemas.microsoft.com/office/drawing/2014/main" id="{DF6EF117-E22B-4650-9ABC-E91E6F83D0D2}"/>
              </a:ext>
            </a:extLst>
          </p:cNvPr>
          <p:cNvSpPr txBox="1"/>
          <p:nvPr/>
        </p:nvSpPr>
        <p:spPr>
          <a:xfrm>
            <a:off x="5060626" y="6003826"/>
            <a:ext cx="1882247" cy="369332"/>
          </a:xfrm>
          <a:prstGeom prst="rect">
            <a:avLst/>
          </a:prstGeom>
          <a:noFill/>
        </p:spPr>
        <p:txBody>
          <a:bodyPr wrap="none" rtlCol="0">
            <a:spAutoFit/>
          </a:bodyPr>
          <a:lstStyle/>
          <a:p>
            <a:r>
              <a:rPr lang="ko-KR" altLang="en-US" dirty="0"/>
              <a:t>확대된 수평곡선</a:t>
            </a:r>
          </a:p>
        </p:txBody>
      </p:sp>
      <p:sp>
        <p:nvSpPr>
          <p:cNvPr id="83" name="TextBox 82">
            <a:extLst>
              <a:ext uri="{FF2B5EF4-FFF2-40B4-BE49-F238E27FC236}">
                <a16:creationId xmlns:a16="http://schemas.microsoft.com/office/drawing/2014/main" id="{E37D72D0-FBBB-4CE8-A9AA-6C70BAE381D2}"/>
              </a:ext>
            </a:extLst>
          </p:cNvPr>
          <p:cNvSpPr txBox="1"/>
          <p:nvPr/>
        </p:nvSpPr>
        <p:spPr>
          <a:xfrm>
            <a:off x="7961473" y="6003826"/>
            <a:ext cx="1882247" cy="369332"/>
          </a:xfrm>
          <a:prstGeom prst="rect">
            <a:avLst/>
          </a:prstGeom>
          <a:noFill/>
        </p:spPr>
        <p:txBody>
          <a:bodyPr wrap="none" rtlCol="0">
            <a:spAutoFit/>
          </a:bodyPr>
          <a:lstStyle/>
          <a:p>
            <a:r>
              <a:rPr lang="ko-KR" altLang="en-US" dirty="0"/>
              <a:t>축소된 수평곡선</a:t>
            </a:r>
          </a:p>
        </p:txBody>
      </p:sp>
    </p:spTree>
    <p:extLst>
      <p:ext uri="{BB962C8B-B14F-4D97-AF65-F5344CB8AC3E}">
        <p14:creationId xmlns:p14="http://schemas.microsoft.com/office/powerpoint/2010/main" val="2991019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3" name="내용 개체 틀 2">
            <a:extLst>
              <a:ext uri="{FF2B5EF4-FFF2-40B4-BE49-F238E27FC236}">
                <a16:creationId xmlns:a16="http://schemas.microsoft.com/office/drawing/2014/main" id="{3BF0E696-3E52-45D7-A194-BD6FE0C1FEBA}"/>
              </a:ext>
            </a:extLst>
          </p:cNvPr>
          <p:cNvSpPr>
            <a:spLocks noGrp="1"/>
          </p:cNvSpPr>
          <p:nvPr>
            <p:ph idx="1"/>
          </p:nvPr>
        </p:nvSpPr>
        <p:spPr/>
        <p:txBody>
          <a:bodyPr/>
          <a:lstStyle/>
          <a:p>
            <a:r>
              <a:rPr lang="en-US" altLang="ko-KR" dirty="0">
                <a:hlinkClick r:id="rId2"/>
              </a:rPr>
              <a:t>http://www.ditoday.com/articles/articles_view.html?idno=21818</a:t>
            </a:r>
            <a:endParaRPr lang="en-US" altLang="ko-KR" dirty="0"/>
          </a:p>
          <a:p>
            <a:r>
              <a:rPr lang="en-US" altLang="ko-KR" dirty="0">
                <a:hlinkClick r:id="rId3"/>
              </a:rPr>
              <a:t>http://dcollection.ewha.ac.kr/srch/srchDetail/000000019412</a:t>
            </a:r>
            <a:endParaRPr lang="en-US" altLang="ko-KR" dirty="0"/>
          </a:p>
          <a:p>
            <a:r>
              <a:rPr lang="en-US" altLang="ko-KR" dirty="0">
                <a:hlinkClick r:id="rId4"/>
              </a:rPr>
              <a:t>https://dance.osu.edu/research/dnb/laban-writer</a:t>
            </a:r>
            <a:endParaRPr lang="en-US" altLang="ko-KR" dirty="0"/>
          </a:p>
          <a:p>
            <a:endParaRPr lang="ko-KR" altLang="en-US" dirty="0"/>
          </a:p>
        </p:txBody>
      </p:sp>
    </p:spTree>
    <p:extLst>
      <p:ext uri="{BB962C8B-B14F-4D97-AF65-F5344CB8AC3E}">
        <p14:creationId xmlns:p14="http://schemas.microsoft.com/office/powerpoint/2010/main" val="3718663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5" name="내용 개체 틀 4">
            <a:extLst>
              <a:ext uri="{FF2B5EF4-FFF2-40B4-BE49-F238E27FC236}">
                <a16:creationId xmlns:a16="http://schemas.microsoft.com/office/drawing/2014/main" id="{7D47D99D-361E-4C35-8F72-DCE0D6DCFDA2}"/>
              </a:ext>
            </a:extLst>
          </p:cNvPr>
          <p:cNvSpPr>
            <a:spLocks noGrp="1"/>
          </p:cNvSpPr>
          <p:nvPr>
            <p:ph idx="1"/>
          </p:nvPr>
        </p:nvSpPr>
        <p:spPr/>
        <p:txBody>
          <a:bodyPr>
            <a:normAutofit fontScale="62500" lnSpcReduction="20000"/>
          </a:bodyPr>
          <a:lstStyle/>
          <a:p>
            <a:pPr marL="0" indent="0">
              <a:lnSpc>
                <a:spcPct val="120000"/>
              </a:lnSpc>
              <a:buNone/>
            </a:pPr>
            <a:r>
              <a:rPr lang="en-US" altLang="ko-KR" dirty="0"/>
              <a:t>1. </a:t>
            </a:r>
            <a:r>
              <a:rPr lang="ko-KR" altLang="en-US" dirty="0"/>
              <a:t>조사대상</a:t>
            </a:r>
          </a:p>
          <a:p>
            <a:pPr lvl="1">
              <a:lnSpc>
                <a:spcPct val="120000"/>
              </a:lnSpc>
            </a:pPr>
            <a:r>
              <a:rPr lang="ko-KR" altLang="en-US" dirty="0"/>
              <a:t>대학무용교육에서 이루어지고 있는 </a:t>
            </a:r>
            <a:r>
              <a:rPr lang="ko-KR" altLang="en-US" dirty="0" err="1"/>
              <a:t>라반움직임이론</a:t>
            </a:r>
            <a:r>
              <a:rPr lang="ko-KR" altLang="en-US" dirty="0"/>
              <a:t> 교육의 현황을 분석하기 위해 한국의 </a:t>
            </a:r>
            <a:r>
              <a:rPr lang="en-US" altLang="ko-KR" dirty="0"/>
              <a:t>38</a:t>
            </a:r>
            <a:r>
              <a:rPr lang="ko-KR" altLang="en-US" dirty="0"/>
              <a:t>개 대학과 미국의 </a:t>
            </a:r>
            <a:r>
              <a:rPr lang="en-US" altLang="ko-KR" dirty="0"/>
              <a:t>135</a:t>
            </a:r>
            <a:r>
              <a:rPr lang="ko-KR" altLang="en-US" dirty="0"/>
              <a:t>개 대학의 무용</a:t>
            </a:r>
            <a:r>
              <a:rPr lang="en-US" altLang="ko-KR" dirty="0"/>
              <a:t>(</a:t>
            </a:r>
            <a:r>
              <a:rPr lang="ko-KR" altLang="en-US" dirty="0"/>
              <a:t>학</a:t>
            </a:r>
            <a:r>
              <a:rPr lang="en-US" altLang="ko-KR" dirty="0"/>
              <a:t>)</a:t>
            </a:r>
            <a:r>
              <a:rPr lang="ko-KR" altLang="en-US" dirty="0"/>
              <a:t>과를 조사 대상으로 선정 하였다</a:t>
            </a:r>
            <a:r>
              <a:rPr lang="en-US" altLang="ko-KR" dirty="0"/>
              <a:t>. </a:t>
            </a:r>
            <a:r>
              <a:rPr lang="ko-KR" altLang="en-US" dirty="0"/>
              <a:t>조사대상은 관련 선행연구들</a:t>
            </a:r>
            <a:r>
              <a:rPr lang="en-US" altLang="ko-KR" dirty="0"/>
              <a:t>(</a:t>
            </a:r>
            <a:r>
              <a:rPr lang="ko-KR" altLang="en-US" dirty="0"/>
              <a:t>김경희</a:t>
            </a:r>
            <a:r>
              <a:rPr lang="en-US" altLang="ko-KR" dirty="0"/>
              <a:t>, 1991; </a:t>
            </a:r>
            <a:r>
              <a:rPr lang="ko-KR" altLang="en-US" dirty="0"/>
              <a:t>이지선</a:t>
            </a:r>
            <a:r>
              <a:rPr lang="en-US" altLang="ko-KR" dirty="0"/>
              <a:t>, 2016)</a:t>
            </a:r>
            <a:r>
              <a:rPr lang="ko-KR" altLang="en-US" dirty="0"/>
              <a:t>과 댄스 매거진</a:t>
            </a:r>
            <a:r>
              <a:rPr lang="en-US" altLang="ko-KR" dirty="0"/>
              <a:t>dance magazine</a:t>
            </a:r>
            <a:r>
              <a:rPr lang="ko-KR" altLang="en-US" dirty="0"/>
              <a:t>을 참고하여 </a:t>
            </a:r>
            <a:r>
              <a:rPr lang="ko-KR" altLang="en-US" dirty="0" err="1"/>
              <a:t>목록화하였으며</a:t>
            </a:r>
            <a:r>
              <a:rPr lang="ko-KR" altLang="en-US" dirty="0"/>
              <a:t> 이를 토대로 </a:t>
            </a:r>
            <a:r>
              <a:rPr lang="ko-KR" altLang="en-US" dirty="0" err="1"/>
              <a:t>라반움직임이론</a:t>
            </a:r>
            <a:r>
              <a:rPr lang="ko-KR" altLang="en-US" dirty="0"/>
              <a:t> 관련 </a:t>
            </a:r>
            <a:r>
              <a:rPr lang="ko-KR" altLang="en-US" dirty="0" err="1"/>
              <a:t>수업의개설여부를</a:t>
            </a:r>
            <a:r>
              <a:rPr lang="ko-KR" altLang="en-US" dirty="0"/>
              <a:t> 조사하였다</a:t>
            </a:r>
            <a:r>
              <a:rPr lang="en-US" altLang="ko-KR" dirty="0"/>
              <a:t>.</a:t>
            </a:r>
          </a:p>
          <a:p>
            <a:pPr marL="0" indent="0">
              <a:lnSpc>
                <a:spcPct val="120000"/>
              </a:lnSpc>
              <a:buNone/>
            </a:pPr>
            <a:r>
              <a:rPr lang="en-US" altLang="ko-KR" dirty="0"/>
              <a:t>2. </a:t>
            </a:r>
            <a:r>
              <a:rPr lang="ko-KR" altLang="en-US" dirty="0"/>
              <a:t>자료 수집</a:t>
            </a:r>
          </a:p>
          <a:p>
            <a:pPr lvl="1">
              <a:lnSpc>
                <a:spcPct val="120000"/>
              </a:lnSpc>
            </a:pPr>
            <a:r>
              <a:rPr lang="ko-KR" altLang="en-US" dirty="0"/>
              <a:t>모든 자료는 인터넷 조사를 통해 수집되었다</a:t>
            </a:r>
            <a:r>
              <a:rPr lang="en-US" altLang="ko-KR" dirty="0"/>
              <a:t>. </a:t>
            </a:r>
            <a:r>
              <a:rPr lang="ko-KR" altLang="en-US" dirty="0"/>
              <a:t>한국과 미국의 무용</a:t>
            </a:r>
            <a:r>
              <a:rPr lang="en-US" altLang="ko-KR" dirty="0"/>
              <a:t>(</a:t>
            </a:r>
            <a:r>
              <a:rPr lang="ko-KR" altLang="en-US" dirty="0"/>
              <a:t>학</a:t>
            </a:r>
            <a:r>
              <a:rPr lang="en-US" altLang="ko-KR" dirty="0"/>
              <a:t>)</a:t>
            </a:r>
            <a:r>
              <a:rPr lang="ko-KR" altLang="en-US" dirty="0"/>
              <a:t>과가 존재하는 대학교 목록을 완성한 후 각 대학교의 무용</a:t>
            </a:r>
            <a:r>
              <a:rPr lang="en-US" altLang="ko-KR" dirty="0"/>
              <a:t>(</a:t>
            </a:r>
            <a:r>
              <a:rPr lang="ko-KR" altLang="en-US" dirty="0"/>
              <a:t>학</a:t>
            </a:r>
            <a:r>
              <a:rPr lang="en-US" altLang="ko-KR" dirty="0"/>
              <a:t>)</a:t>
            </a:r>
            <a:r>
              <a:rPr lang="ko-KR" altLang="en-US" dirty="0"/>
              <a:t>과 홈페이지를 방문하여 교육과정을 검색하였고 </a:t>
            </a:r>
            <a:r>
              <a:rPr lang="ko-KR" altLang="en-US" dirty="0" err="1"/>
              <a:t>라반움직임이론</a:t>
            </a:r>
            <a:r>
              <a:rPr lang="ko-KR" altLang="en-US" dirty="0"/>
              <a:t> 관련 수업의 개설 여부를 조사하였다</a:t>
            </a:r>
            <a:r>
              <a:rPr lang="en-US" altLang="ko-KR" dirty="0"/>
              <a:t>. </a:t>
            </a:r>
            <a:r>
              <a:rPr lang="ko-KR" altLang="en-US" dirty="0"/>
              <a:t>모든 자료는 </a:t>
            </a:r>
            <a:r>
              <a:rPr lang="en-US" altLang="ko-KR" dirty="0"/>
              <a:t>2017</a:t>
            </a:r>
            <a:r>
              <a:rPr lang="ko-KR" altLang="en-US" dirty="0"/>
              <a:t>년 </a:t>
            </a:r>
            <a:r>
              <a:rPr lang="en-US" altLang="ko-KR" dirty="0"/>
              <a:t>10</a:t>
            </a:r>
            <a:r>
              <a:rPr lang="ko-KR" altLang="en-US" dirty="0"/>
              <a:t>월 학교 공식 홈페이지에 공개되어 있는 교육과정을 활용하였다</a:t>
            </a:r>
            <a:r>
              <a:rPr lang="en-US" altLang="ko-KR" dirty="0"/>
              <a:t>. </a:t>
            </a:r>
            <a:r>
              <a:rPr lang="ko-KR" altLang="en-US" dirty="0"/>
              <a:t>대학별로 제공하는 수업이 </a:t>
            </a:r>
            <a:r>
              <a:rPr lang="ko-KR" altLang="en-US" dirty="0" err="1"/>
              <a:t>라반움직임이론</a:t>
            </a:r>
            <a:r>
              <a:rPr lang="ko-KR" altLang="en-US" dirty="0"/>
              <a:t> 관련 수업인지 여부는 먼저 교과목명에 포함된 </a:t>
            </a:r>
            <a:r>
              <a:rPr lang="ko-KR" altLang="en-US" dirty="0" err="1"/>
              <a:t>라반</a:t>
            </a:r>
            <a:r>
              <a:rPr lang="ko-KR" altLang="en-US" dirty="0"/>
              <a:t> 용어의 사용을 토대로 판단하였고</a:t>
            </a:r>
            <a:r>
              <a:rPr lang="en-US" altLang="ko-KR" dirty="0"/>
              <a:t>, </a:t>
            </a:r>
            <a:r>
              <a:rPr lang="ko-KR" altLang="en-US" dirty="0"/>
              <a:t>교과목 설명이 제공되는 경우 과목설명을 참고 하였다</a:t>
            </a:r>
            <a:endParaRPr lang="en-US" altLang="ko-KR" dirty="0"/>
          </a:p>
          <a:p>
            <a:pPr marL="0" indent="0">
              <a:lnSpc>
                <a:spcPct val="120000"/>
              </a:lnSpc>
              <a:buNone/>
            </a:pPr>
            <a:r>
              <a:rPr lang="en-US" altLang="ko-KR" dirty="0"/>
              <a:t>3. </a:t>
            </a:r>
            <a:r>
              <a:rPr lang="ko-KR" altLang="en-US" dirty="0"/>
              <a:t>자료 처리</a:t>
            </a:r>
            <a:endParaRPr lang="en-US" altLang="ko-KR" dirty="0"/>
          </a:p>
          <a:p>
            <a:pPr lvl="1">
              <a:lnSpc>
                <a:spcPct val="120000"/>
              </a:lnSpc>
            </a:pPr>
            <a:r>
              <a:rPr lang="ko-KR" altLang="en-US" dirty="0"/>
              <a:t>모든 자료는 인터넷 조사를 통해 수집되었다</a:t>
            </a:r>
            <a:r>
              <a:rPr lang="en-US" altLang="ko-KR" dirty="0"/>
              <a:t>. </a:t>
            </a:r>
            <a:r>
              <a:rPr lang="ko-KR" altLang="en-US" dirty="0"/>
              <a:t>한국과 미국의 무용</a:t>
            </a:r>
            <a:r>
              <a:rPr lang="en-US" altLang="ko-KR" dirty="0"/>
              <a:t>(</a:t>
            </a:r>
            <a:r>
              <a:rPr lang="ko-KR" altLang="en-US" dirty="0"/>
              <a:t>학</a:t>
            </a:r>
            <a:r>
              <a:rPr lang="en-US" altLang="ko-KR" dirty="0"/>
              <a:t>)</a:t>
            </a:r>
            <a:r>
              <a:rPr lang="ko-KR" altLang="en-US" dirty="0"/>
              <a:t>과가 존재하는 대학교 목록을 완성한 후 각 대학교의 무용</a:t>
            </a:r>
            <a:r>
              <a:rPr lang="en-US" altLang="ko-KR" dirty="0"/>
              <a:t>(</a:t>
            </a:r>
            <a:r>
              <a:rPr lang="ko-KR" altLang="en-US" dirty="0"/>
              <a:t>학</a:t>
            </a:r>
            <a:r>
              <a:rPr lang="en-US" altLang="ko-KR" dirty="0"/>
              <a:t>)</a:t>
            </a:r>
            <a:r>
              <a:rPr lang="ko-KR" altLang="en-US" dirty="0"/>
              <a:t>과 홈페이지를 방문하여 교육과정을 검색하였고 </a:t>
            </a:r>
            <a:r>
              <a:rPr lang="ko-KR" altLang="en-US" dirty="0" err="1"/>
              <a:t>라반움직임이론</a:t>
            </a:r>
            <a:r>
              <a:rPr lang="ko-KR" altLang="en-US" dirty="0"/>
              <a:t> 관련 수업의 개설 여부를 조사하였다</a:t>
            </a:r>
            <a:r>
              <a:rPr lang="en-US" altLang="ko-KR" dirty="0"/>
              <a:t>. </a:t>
            </a:r>
          </a:p>
        </p:txBody>
      </p:sp>
    </p:spTree>
    <p:extLst>
      <p:ext uri="{BB962C8B-B14F-4D97-AF65-F5344CB8AC3E}">
        <p14:creationId xmlns:p14="http://schemas.microsoft.com/office/powerpoint/2010/main" val="73168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E5339-AC24-45F8-AF02-41B1AA972AAB}"/>
              </a:ext>
            </a:extLst>
          </p:cNvPr>
          <p:cNvSpPr>
            <a:spLocks noGrp="1"/>
          </p:cNvSpPr>
          <p:nvPr>
            <p:ph type="title"/>
          </p:nvPr>
        </p:nvSpPr>
        <p:spPr/>
        <p:txBody>
          <a:bodyPr/>
          <a:lstStyle/>
          <a:p>
            <a:r>
              <a:rPr lang="ko-KR" altLang="en-US" dirty="0" err="1"/>
              <a:t>에포트</a:t>
            </a:r>
            <a:r>
              <a:rPr lang="en-US" altLang="ko-KR" dirty="0"/>
              <a:t>-</a:t>
            </a:r>
            <a:r>
              <a:rPr lang="ko-KR" altLang="en-US" dirty="0" err="1"/>
              <a:t>쉐입</a:t>
            </a:r>
            <a:r>
              <a:rPr lang="ko-KR" altLang="en-US" dirty="0"/>
              <a:t> </a:t>
            </a:r>
            <a:r>
              <a:rPr lang="ko-KR" altLang="en-US" dirty="0" err="1"/>
              <a:t>기록법</a:t>
            </a:r>
            <a:r>
              <a:rPr lang="en-US" altLang="ko-KR" dirty="0"/>
              <a:t>(Effort – Shape)</a:t>
            </a:r>
            <a:endParaRPr lang="ko-KR" altLang="en-US" dirty="0"/>
          </a:p>
        </p:txBody>
      </p:sp>
      <p:sp>
        <p:nvSpPr>
          <p:cNvPr id="3" name="내용 개체 틀 2">
            <a:extLst>
              <a:ext uri="{FF2B5EF4-FFF2-40B4-BE49-F238E27FC236}">
                <a16:creationId xmlns:a16="http://schemas.microsoft.com/office/drawing/2014/main" id="{B8A7EB02-EBDA-420D-9876-EFDEA478444C}"/>
              </a:ext>
            </a:extLst>
          </p:cNvPr>
          <p:cNvSpPr>
            <a:spLocks noGrp="1"/>
          </p:cNvSpPr>
          <p:nvPr>
            <p:ph idx="1"/>
          </p:nvPr>
        </p:nvSpPr>
        <p:spPr/>
        <p:txBody>
          <a:bodyPr/>
          <a:lstStyle/>
          <a:p>
            <a:r>
              <a:rPr lang="ko-KR" altLang="en-US" dirty="0" err="1"/>
              <a:t>에포트라는</a:t>
            </a:r>
            <a:r>
              <a:rPr lang="ko-KR" altLang="en-US" dirty="0"/>
              <a:t> 단어는 힘의 강약을 언급할 때 사용됨</a:t>
            </a:r>
            <a:endParaRPr lang="en-US" altLang="ko-KR" dirty="0"/>
          </a:p>
          <a:p>
            <a:pPr lvl="1"/>
            <a:r>
              <a:rPr lang="ko-KR" altLang="en-US" dirty="0"/>
              <a:t>힘의 완급에 의해 발생되는 변화 패턴</a:t>
            </a:r>
            <a:endParaRPr lang="en-US" altLang="ko-KR" dirty="0"/>
          </a:p>
          <a:p>
            <a:pPr lvl="1"/>
            <a:endParaRPr lang="en-US" altLang="ko-KR" dirty="0"/>
          </a:p>
          <a:p>
            <a:r>
              <a:rPr lang="ko-KR" altLang="en-US" dirty="0" err="1"/>
              <a:t>쉐입은</a:t>
            </a:r>
            <a:r>
              <a:rPr lang="ko-KR" altLang="en-US" dirty="0"/>
              <a:t> 움직임의 형식속에 내재된 표현성을 언급한다</a:t>
            </a:r>
            <a:r>
              <a:rPr lang="en-US" altLang="ko-KR" dirty="0"/>
              <a:t>.</a:t>
            </a:r>
          </a:p>
          <a:p>
            <a:pPr lvl="1"/>
            <a:r>
              <a:rPr lang="ko-KR" altLang="en-US" dirty="0" err="1"/>
              <a:t>제스쳐가</a:t>
            </a:r>
            <a:r>
              <a:rPr lang="ko-KR" altLang="en-US" dirty="0"/>
              <a:t> 그리는 경로와 무용수와의 관계 혹은 공산상의 </a:t>
            </a:r>
            <a:r>
              <a:rPr lang="ko-KR" altLang="en-US" dirty="0" err="1"/>
              <a:t>방향을과의</a:t>
            </a:r>
            <a:r>
              <a:rPr lang="ko-KR" altLang="en-US" dirty="0"/>
              <a:t> 관례를 주목함</a:t>
            </a:r>
            <a:endParaRPr lang="en-US" altLang="ko-KR" dirty="0"/>
          </a:p>
          <a:p>
            <a:pPr lvl="1"/>
            <a:endParaRPr lang="en-US" altLang="ko-KR" dirty="0"/>
          </a:p>
          <a:p>
            <a:r>
              <a:rPr lang="ko-KR" altLang="en-US" dirty="0"/>
              <a:t>구조 기록법에 비해 움직임의 특질과 표현을 잘 나타낼 수 있다</a:t>
            </a:r>
            <a:r>
              <a:rPr lang="en-US" altLang="ko-KR" dirty="0"/>
              <a:t>.</a:t>
            </a:r>
          </a:p>
        </p:txBody>
      </p:sp>
    </p:spTree>
    <p:extLst>
      <p:ext uri="{BB962C8B-B14F-4D97-AF65-F5344CB8AC3E}">
        <p14:creationId xmlns:p14="http://schemas.microsoft.com/office/powerpoint/2010/main" val="2432301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국내</a:t>
            </a:r>
          </a:p>
        </p:txBody>
      </p:sp>
      <p:pic>
        <p:nvPicPr>
          <p:cNvPr id="8" name="그림 7">
            <a:extLst>
              <a:ext uri="{FF2B5EF4-FFF2-40B4-BE49-F238E27FC236}">
                <a16:creationId xmlns:a16="http://schemas.microsoft.com/office/drawing/2014/main" id="{F0911FE1-2DEC-48BA-BCFC-967046584239}"/>
              </a:ext>
            </a:extLst>
          </p:cNvPr>
          <p:cNvPicPr>
            <a:picLocks noChangeAspect="1"/>
          </p:cNvPicPr>
          <p:nvPr/>
        </p:nvPicPr>
        <p:blipFill>
          <a:blip r:embed="rId2"/>
          <a:stretch>
            <a:fillRect/>
          </a:stretch>
        </p:blipFill>
        <p:spPr>
          <a:xfrm>
            <a:off x="838200" y="2294216"/>
            <a:ext cx="5375318" cy="3212468"/>
          </a:xfrm>
          <a:prstGeom prst="rect">
            <a:avLst/>
          </a:prstGeom>
        </p:spPr>
      </p:pic>
      <p:pic>
        <p:nvPicPr>
          <p:cNvPr id="9" name="그림 8">
            <a:extLst>
              <a:ext uri="{FF2B5EF4-FFF2-40B4-BE49-F238E27FC236}">
                <a16:creationId xmlns:a16="http://schemas.microsoft.com/office/drawing/2014/main" id="{E8BE1623-3666-4484-8511-B7433AF2206B}"/>
              </a:ext>
            </a:extLst>
          </p:cNvPr>
          <p:cNvPicPr>
            <a:picLocks noChangeAspect="1"/>
          </p:cNvPicPr>
          <p:nvPr/>
        </p:nvPicPr>
        <p:blipFill>
          <a:blip r:embed="rId3"/>
          <a:stretch>
            <a:fillRect/>
          </a:stretch>
        </p:blipFill>
        <p:spPr>
          <a:xfrm>
            <a:off x="6974505" y="2294216"/>
            <a:ext cx="3566495" cy="3141133"/>
          </a:xfrm>
          <a:prstGeom prst="rect">
            <a:avLst/>
          </a:prstGeom>
        </p:spPr>
      </p:pic>
    </p:spTree>
    <p:extLst>
      <p:ext uri="{BB962C8B-B14F-4D97-AF65-F5344CB8AC3E}">
        <p14:creationId xmlns:p14="http://schemas.microsoft.com/office/powerpoint/2010/main" val="3168860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국내</a:t>
            </a:r>
          </a:p>
        </p:txBody>
      </p:sp>
      <p:pic>
        <p:nvPicPr>
          <p:cNvPr id="3" name="그림 2">
            <a:extLst>
              <a:ext uri="{FF2B5EF4-FFF2-40B4-BE49-F238E27FC236}">
                <a16:creationId xmlns:a16="http://schemas.microsoft.com/office/drawing/2014/main" id="{42FE75FA-E32A-42B0-A5BE-C31CB9F8FAB0}"/>
              </a:ext>
            </a:extLst>
          </p:cNvPr>
          <p:cNvPicPr>
            <a:picLocks noChangeAspect="1"/>
          </p:cNvPicPr>
          <p:nvPr/>
        </p:nvPicPr>
        <p:blipFill>
          <a:blip r:embed="rId2"/>
          <a:stretch>
            <a:fillRect/>
          </a:stretch>
        </p:blipFill>
        <p:spPr>
          <a:xfrm>
            <a:off x="838200" y="1633663"/>
            <a:ext cx="6156502" cy="4859212"/>
          </a:xfrm>
          <a:prstGeom prst="rect">
            <a:avLst/>
          </a:prstGeom>
        </p:spPr>
      </p:pic>
    </p:spTree>
    <p:extLst>
      <p:ext uri="{BB962C8B-B14F-4D97-AF65-F5344CB8AC3E}">
        <p14:creationId xmlns:p14="http://schemas.microsoft.com/office/powerpoint/2010/main" val="70626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해외</a:t>
            </a:r>
          </a:p>
        </p:txBody>
      </p:sp>
      <p:pic>
        <p:nvPicPr>
          <p:cNvPr id="4" name="그림 3">
            <a:extLst>
              <a:ext uri="{FF2B5EF4-FFF2-40B4-BE49-F238E27FC236}">
                <a16:creationId xmlns:a16="http://schemas.microsoft.com/office/drawing/2014/main" id="{14AB1493-C899-4E0B-BD41-FAE4E4C40467}"/>
              </a:ext>
            </a:extLst>
          </p:cNvPr>
          <p:cNvPicPr>
            <a:picLocks noChangeAspect="1"/>
          </p:cNvPicPr>
          <p:nvPr/>
        </p:nvPicPr>
        <p:blipFill rotWithShape="1">
          <a:blip r:embed="rId2"/>
          <a:srcRect b="49467"/>
          <a:stretch/>
        </p:blipFill>
        <p:spPr>
          <a:xfrm>
            <a:off x="738224" y="1344384"/>
            <a:ext cx="5357776" cy="4898194"/>
          </a:xfrm>
          <a:prstGeom prst="rect">
            <a:avLst/>
          </a:prstGeom>
        </p:spPr>
      </p:pic>
      <p:pic>
        <p:nvPicPr>
          <p:cNvPr id="5" name="그림 4">
            <a:extLst>
              <a:ext uri="{FF2B5EF4-FFF2-40B4-BE49-F238E27FC236}">
                <a16:creationId xmlns:a16="http://schemas.microsoft.com/office/drawing/2014/main" id="{8C3CFC59-B473-4CC9-8365-1DBB8C06090E}"/>
              </a:ext>
            </a:extLst>
          </p:cNvPr>
          <p:cNvPicPr>
            <a:picLocks noChangeAspect="1"/>
          </p:cNvPicPr>
          <p:nvPr/>
        </p:nvPicPr>
        <p:blipFill rotWithShape="1">
          <a:blip r:embed="rId2"/>
          <a:srcRect t="50532"/>
          <a:stretch/>
        </p:blipFill>
        <p:spPr>
          <a:xfrm>
            <a:off x="6522581" y="1569143"/>
            <a:ext cx="5357776" cy="4794980"/>
          </a:xfrm>
          <a:prstGeom prst="rect">
            <a:avLst/>
          </a:prstGeom>
        </p:spPr>
      </p:pic>
    </p:spTree>
    <p:extLst>
      <p:ext uri="{BB962C8B-B14F-4D97-AF65-F5344CB8AC3E}">
        <p14:creationId xmlns:p14="http://schemas.microsoft.com/office/powerpoint/2010/main" val="112360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 </a:t>
            </a:r>
            <a:r>
              <a:rPr lang="en-US" altLang="ko-KR" dirty="0"/>
              <a:t>- </a:t>
            </a:r>
            <a:r>
              <a:rPr lang="ko-KR" altLang="en-US" dirty="0"/>
              <a:t>해외</a:t>
            </a:r>
          </a:p>
        </p:txBody>
      </p:sp>
      <p:pic>
        <p:nvPicPr>
          <p:cNvPr id="3" name="그림 2">
            <a:extLst>
              <a:ext uri="{FF2B5EF4-FFF2-40B4-BE49-F238E27FC236}">
                <a16:creationId xmlns:a16="http://schemas.microsoft.com/office/drawing/2014/main" id="{231ED7F7-22E2-4D5E-85A0-62DAA8F9BE91}"/>
              </a:ext>
            </a:extLst>
          </p:cNvPr>
          <p:cNvPicPr>
            <a:picLocks noChangeAspect="1"/>
          </p:cNvPicPr>
          <p:nvPr/>
        </p:nvPicPr>
        <p:blipFill>
          <a:blip r:embed="rId2"/>
          <a:stretch>
            <a:fillRect/>
          </a:stretch>
        </p:blipFill>
        <p:spPr>
          <a:xfrm>
            <a:off x="838200" y="1893888"/>
            <a:ext cx="5819775" cy="4371975"/>
          </a:xfrm>
          <a:prstGeom prst="rect">
            <a:avLst/>
          </a:prstGeom>
        </p:spPr>
      </p:pic>
    </p:spTree>
    <p:extLst>
      <p:ext uri="{BB962C8B-B14F-4D97-AF65-F5344CB8AC3E}">
        <p14:creationId xmlns:p14="http://schemas.microsoft.com/office/powerpoint/2010/main" val="2024391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D381FC-C71B-4DAA-9CF3-83EF06CAC336}"/>
              </a:ext>
            </a:extLst>
          </p:cNvPr>
          <p:cNvSpPr>
            <a:spLocks noGrp="1"/>
          </p:cNvSpPr>
          <p:nvPr>
            <p:ph type="title"/>
          </p:nvPr>
        </p:nvSpPr>
        <p:spPr/>
        <p:txBody>
          <a:bodyPr/>
          <a:lstStyle/>
          <a:p>
            <a:r>
              <a:rPr lang="ko-KR" altLang="en-US" dirty="0" err="1"/>
              <a:t>라반</a:t>
            </a:r>
            <a:r>
              <a:rPr lang="ko-KR" altLang="en-US" dirty="0"/>
              <a:t> 교육 현황</a:t>
            </a:r>
          </a:p>
        </p:txBody>
      </p:sp>
      <p:sp>
        <p:nvSpPr>
          <p:cNvPr id="5" name="내용 개체 틀 4">
            <a:extLst>
              <a:ext uri="{FF2B5EF4-FFF2-40B4-BE49-F238E27FC236}">
                <a16:creationId xmlns:a16="http://schemas.microsoft.com/office/drawing/2014/main" id="{7D47D99D-361E-4C35-8F72-DCE0D6DCFDA2}"/>
              </a:ext>
            </a:extLst>
          </p:cNvPr>
          <p:cNvSpPr>
            <a:spLocks noGrp="1"/>
          </p:cNvSpPr>
          <p:nvPr>
            <p:ph idx="1"/>
          </p:nvPr>
        </p:nvSpPr>
        <p:spPr/>
        <p:txBody>
          <a:bodyPr>
            <a:normAutofit/>
          </a:bodyPr>
          <a:lstStyle/>
          <a:p>
            <a:pPr marL="0" indent="0">
              <a:lnSpc>
                <a:spcPct val="170000"/>
              </a:lnSpc>
              <a:buNone/>
            </a:pPr>
            <a:r>
              <a:rPr lang="ko-KR" altLang="en-US" sz="1600" dirty="0"/>
              <a:t>결론</a:t>
            </a:r>
            <a:endParaRPr lang="en-US" altLang="ko-KR" sz="1600" dirty="0"/>
          </a:p>
          <a:p>
            <a:pPr>
              <a:lnSpc>
                <a:spcPct val="170000"/>
              </a:lnSpc>
            </a:pPr>
            <a:r>
              <a:rPr lang="ko-KR" altLang="en-US" sz="1600" dirty="0"/>
              <a:t>무용</a:t>
            </a:r>
            <a:r>
              <a:rPr lang="en-US" altLang="ko-KR" sz="1600" dirty="0"/>
              <a:t>(</a:t>
            </a:r>
            <a:r>
              <a:rPr lang="ko-KR" altLang="en-US" sz="1600" dirty="0"/>
              <a:t>학</a:t>
            </a:r>
            <a:r>
              <a:rPr lang="en-US" altLang="ko-KR" sz="1600" dirty="0"/>
              <a:t>)</a:t>
            </a:r>
            <a:r>
              <a:rPr lang="ko-KR" altLang="en-US" sz="1600" dirty="0"/>
              <a:t>과가 존재하는 전체 대학교의 </a:t>
            </a:r>
            <a:r>
              <a:rPr lang="ko-KR" altLang="en-US" sz="1600" dirty="0" err="1"/>
              <a:t>라반움직임이론</a:t>
            </a:r>
            <a:r>
              <a:rPr lang="ko-KR" altLang="en-US" sz="1600" dirty="0"/>
              <a:t> 관련 수업 개설 비율은 한국은 </a:t>
            </a:r>
            <a:r>
              <a:rPr lang="en-US" altLang="ko-KR" sz="1600" dirty="0"/>
              <a:t>36.84%, </a:t>
            </a:r>
            <a:r>
              <a:rPr lang="ko-KR" altLang="en-US" sz="1600" dirty="0"/>
              <a:t>미국은 전체 </a:t>
            </a:r>
            <a:r>
              <a:rPr lang="en-US" altLang="ko-KR" sz="1600" dirty="0"/>
              <a:t>38.51%</a:t>
            </a:r>
            <a:r>
              <a:rPr lang="ko-KR" altLang="en-US" sz="1600" dirty="0"/>
              <a:t>로 전체 비율에 있어서는 큰 차이가 없는 것으로 나타났다</a:t>
            </a:r>
            <a:r>
              <a:rPr lang="en-US" altLang="ko-KR" sz="1600" dirty="0"/>
              <a:t>. </a:t>
            </a:r>
            <a:r>
              <a:rPr lang="ko-KR" altLang="en-US" sz="1600" dirty="0"/>
              <a:t>그러나 무용</a:t>
            </a:r>
            <a:r>
              <a:rPr lang="en-US" altLang="ko-KR" sz="1600" dirty="0"/>
              <a:t>(</a:t>
            </a:r>
            <a:r>
              <a:rPr lang="ko-KR" altLang="en-US" sz="1600" dirty="0"/>
              <a:t>학</a:t>
            </a:r>
            <a:r>
              <a:rPr lang="en-US" altLang="ko-KR" sz="1600" dirty="0"/>
              <a:t>)</a:t>
            </a:r>
            <a:r>
              <a:rPr lang="ko-KR" altLang="en-US" sz="1600" dirty="0"/>
              <a:t>과가 개설된 학교의 수로 비교하자면 본 연구에서 대상이 된 학교의 수로 봤을 때 한국이 </a:t>
            </a:r>
            <a:r>
              <a:rPr lang="en-US" altLang="ko-KR" sz="1600" dirty="0"/>
              <a:t>38</a:t>
            </a:r>
            <a:r>
              <a:rPr lang="ko-KR" altLang="en-US" sz="1600" dirty="0"/>
              <a:t>개교</a:t>
            </a:r>
            <a:r>
              <a:rPr lang="en-US" altLang="ko-KR" sz="1600" dirty="0"/>
              <a:t>, </a:t>
            </a:r>
            <a:r>
              <a:rPr lang="ko-KR" altLang="en-US" sz="1600" dirty="0"/>
              <a:t>미국이 </a:t>
            </a:r>
            <a:r>
              <a:rPr lang="en-US" altLang="ko-KR" sz="1600" dirty="0"/>
              <a:t>135</a:t>
            </a:r>
            <a:r>
              <a:rPr lang="ko-KR" altLang="en-US" sz="1600" dirty="0"/>
              <a:t>개교로 오히려 한국에서의 수업 개설 비율이 높다고 판단할 수 있다</a:t>
            </a:r>
            <a:r>
              <a:rPr lang="en-US" altLang="ko-KR" sz="1600" dirty="0"/>
              <a:t>.</a:t>
            </a:r>
          </a:p>
          <a:p>
            <a:pPr>
              <a:lnSpc>
                <a:spcPct val="170000"/>
              </a:lnSpc>
            </a:pPr>
            <a:r>
              <a:rPr lang="ko-KR" altLang="en-US" sz="1600" dirty="0"/>
              <a:t>한국과 미국 대학 무용</a:t>
            </a:r>
            <a:r>
              <a:rPr lang="en-US" altLang="ko-KR" sz="1600" dirty="0"/>
              <a:t>(</a:t>
            </a:r>
            <a:r>
              <a:rPr lang="ko-KR" altLang="en-US" sz="1600" dirty="0"/>
              <a:t>학</a:t>
            </a:r>
            <a:r>
              <a:rPr lang="en-US" altLang="ko-KR" sz="1600" dirty="0"/>
              <a:t>)</a:t>
            </a:r>
            <a:r>
              <a:rPr lang="ko-KR" altLang="en-US" sz="1600" dirty="0"/>
              <a:t>과의 </a:t>
            </a:r>
            <a:r>
              <a:rPr lang="ko-KR" altLang="en-US" sz="1600" dirty="0" err="1"/>
              <a:t>라반움직임이론</a:t>
            </a:r>
            <a:r>
              <a:rPr lang="ko-KR" altLang="en-US" sz="1600" dirty="0"/>
              <a:t> 교육 현황을 살펴본 결과양국 모두 특정지역에만 </a:t>
            </a:r>
            <a:r>
              <a:rPr lang="ko-KR" altLang="en-US" sz="1600" dirty="0" err="1"/>
              <a:t>라반움직임이론</a:t>
            </a:r>
            <a:r>
              <a:rPr lang="ko-KR" altLang="en-US" sz="1600" dirty="0"/>
              <a:t> 관련 수업이 </a:t>
            </a:r>
            <a:r>
              <a:rPr lang="ko-KR" altLang="en-US" sz="1600" dirty="0" err="1"/>
              <a:t>몰려있는</a:t>
            </a:r>
            <a:r>
              <a:rPr lang="ko-KR" altLang="en-US" sz="1600" dirty="0"/>
              <a:t> 경향과 움직임 분석으로 내용이 편향된 경향을 볼 수 있었다</a:t>
            </a:r>
            <a:r>
              <a:rPr lang="en-US" altLang="ko-KR" sz="1600" dirty="0"/>
              <a:t>. </a:t>
            </a:r>
            <a:r>
              <a:rPr lang="ko-KR" altLang="en-US" sz="1600" dirty="0"/>
              <a:t>또한 심도 깊은 이론임에도 불구하고 대부분이 한 학기 수업에 그쳐 학생들에게 깊이 있는 교육이 이루어지는 데에 </a:t>
            </a:r>
            <a:r>
              <a:rPr lang="ko-KR" altLang="en-US" sz="1600" dirty="0" err="1"/>
              <a:t>한계가있을</a:t>
            </a:r>
            <a:r>
              <a:rPr lang="ko-KR" altLang="en-US" sz="1600" dirty="0"/>
              <a:t> 것으로 보인다</a:t>
            </a:r>
            <a:r>
              <a:rPr lang="en-US" altLang="ko-KR" sz="1600" dirty="0"/>
              <a:t>.</a:t>
            </a:r>
          </a:p>
        </p:txBody>
      </p:sp>
    </p:spTree>
    <p:extLst>
      <p:ext uri="{BB962C8B-B14F-4D97-AF65-F5344CB8AC3E}">
        <p14:creationId xmlns:p14="http://schemas.microsoft.com/office/powerpoint/2010/main" val="648205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F2235-6B5A-4B46-B67D-638C2FF05AE2}"/>
              </a:ext>
            </a:extLst>
          </p:cNvPr>
          <p:cNvSpPr>
            <a:spLocks noGrp="1"/>
          </p:cNvSpPr>
          <p:nvPr>
            <p:ph type="title"/>
          </p:nvPr>
        </p:nvSpPr>
        <p:spPr/>
        <p:txBody>
          <a:bodyPr/>
          <a:lstStyle/>
          <a:p>
            <a:r>
              <a:rPr lang="ko-KR" altLang="en-US" dirty="0"/>
              <a:t>회전각</a:t>
            </a:r>
          </a:p>
        </p:txBody>
      </p:sp>
      <p:grpSp>
        <p:nvGrpSpPr>
          <p:cNvPr id="51" name="그룹 50">
            <a:extLst>
              <a:ext uri="{FF2B5EF4-FFF2-40B4-BE49-F238E27FC236}">
                <a16:creationId xmlns:a16="http://schemas.microsoft.com/office/drawing/2014/main" id="{40816E25-A93F-435C-8572-265E5D0D6420}"/>
              </a:ext>
            </a:extLst>
          </p:cNvPr>
          <p:cNvGrpSpPr/>
          <p:nvPr/>
        </p:nvGrpSpPr>
        <p:grpSpPr>
          <a:xfrm>
            <a:off x="1604238" y="2235416"/>
            <a:ext cx="8436220" cy="1012606"/>
            <a:chOff x="1231473" y="2672541"/>
            <a:chExt cx="8436220" cy="1012606"/>
          </a:xfrm>
        </p:grpSpPr>
        <p:cxnSp>
          <p:nvCxnSpPr>
            <p:cNvPr id="7" name="직선 연결선 6">
              <a:extLst>
                <a:ext uri="{FF2B5EF4-FFF2-40B4-BE49-F238E27FC236}">
                  <a16:creationId xmlns:a16="http://schemas.microsoft.com/office/drawing/2014/main" id="{E9F058BD-B72B-4D4D-B0C0-EBCD229E39FF}"/>
                </a:ext>
              </a:extLst>
            </p:cNvPr>
            <p:cNvCxnSpPr>
              <a:cxnSpLocks/>
            </p:cNvCxnSpPr>
            <p:nvPr/>
          </p:nvCxnSpPr>
          <p:spPr>
            <a:xfrm>
              <a:off x="7201585"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E9F0326A-D06B-4695-8DDA-4F7DA69BBDC1}"/>
                </a:ext>
              </a:extLst>
            </p:cNvPr>
            <p:cNvCxnSpPr>
              <a:cxnSpLocks/>
            </p:cNvCxnSpPr>
            <p:nvPr/>
          </p:nvCxnSpPr>
          <p:spPr>
            <a:xfrm>
              <a:off x="7267792"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85C0B090-088E-45E1-A29B-B855D6969583}"/>
                </a:ext>
              </a:extLst>
            </p:cNvPr>
            <p:cNvCxnSpPr>
              <a:cxnSpLocks/>
            </p:cNvCxnSpPr>
            <p:nvPr/>
          </p:nvCxnSpPr>
          <p:spPr>
            <a:xfrm flipV="1">
              <a:off x="7679402"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1A70E64-2CE4-48D3-9C9A-35D69EED698E}"/>
                </a:ext>
              </a:extLst>
            </p:cNvPr>
            <p:cNvCxnSpPr>
              <a:cxnSpLocks/>
            </p:cNvCxnSpPr>
            <p:nvPr/>
          </p:nvCxnSpPr>
          <p:spPr>
            <a:xfrm>
              <a:off x="7267792" y="28375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4EC491D-82C4-49C5-8ADB-6CD4027B395F}"/>
                </a:ext>
              </a:extLst>
            </p:cNvPr>
            <p:cNvCxnSpPr>
              <a:cxnSpLocks/>
            </p:cNvCxnSpPr>
            <p:nvPr/>
          </p:nvCxnSpPr>
          <p:spPr>
            <a:xfrm flipV="1">
              <a:off x="7679402" y="28375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3B402AD7-930C-41F1-8DAB-01431978AA39}"/>
                </a:ext>
              </a:extLst>
            </p:cNvPr>
            <p:cNvSpPr/>
            <p:nvPr/>
          </p:nvSpPr>
          <p:spPr>
            <a:xfrm>
              <a:off x="7543360" y="2672541"/>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14" name="직선 연결선 13">
              <a:extLst>
                <a:ext uri="{FF2B5EF4-FFF2-40B4-BE49-F238E27FC236}">
                  <a16:creationId xmlns:a16="http://schemas.microsoft.com/office/drawing/2014/main" id="{AC1B49CB-2FF5-4FDC-B6C2-49ADD0AC8962}"/>
                </a:ext>
              </a:extLst>
            </p:cNvPr>
            <p:cNvCxnSpPr>
              <a:cxnSpLocks/>
            </p:cNvCxnSpPr>
            <p:nvPr/>
          </p:nvCxnSpPr>
          <p:spPr>
            <a:xfrm>
              <a:off x="8764377" y="326045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9619E444-1DA3-48CD-AAC0-7FF3A081AF48}"/>
                </a:ext>
              </a:extLst>
            </p:cNvPr>
            <p:cNvCxnSpPr>
              <a:cxnSpLocks/>
            </p:cNvCxnSpPr>
            <p:nvPr/>
          </p:nvCxnSpPr>
          <p:spPr>
            <a:xfrm>
              <a:off x="8830584" y="2993409"/>
              <a:ext cx="411610"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086F519-3040-419A-B036-56FF89396CA0}"/>
                </a:ext>
              </a:extLst>
            </p:cNvPr>
            <p:cNvCxnSpPr>
              <a:cxnSpLocks/>
            </p:cNvCxnSpPr>
            <p:nvPr/>
          </p:nvCxnSpPr>
          <p:spPr>
            <a:xfrm flipV="1">
              <a:off x="9242194" y="2993409"/>
              <a:ext cx="345404"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72415D90-05F4-4058-8A5A-ECD266FBD97A}"/>
                </a:ext>
              </a:extLst>
            </p:cNvPr>
            <p:cNvCxnSpPr>
              <a:cxnSpLocks/>
            </p:cNvCxnSpPr>
            <p:nvPr/>
          </p:nvCxnSpPr>
          <p:spPr>
            <a:xfrm>
              <a:off x="8830584" y="2854179"/>
              <a:ext cx="411610"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26E15F00-7F47-4B3E-A3CB-A8A8AAB4E267}"/>
                </a:ext>
              </a:extLst>
            </p:cNvPr>
            <p:cNvCxnSpPr>
              <a:cxnSpLocks/>
            </p:cNvCxnSpPr>
            <p:nvPr/>
          </p:nvCxnSpPr>
          <p:spPr>
            <a:xfrm flipV="1">
              <a:off x="9242194" y="2854179"/>
              <a:ext cx="345404" cy="267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164D6D1B-18B1-4689-B7BF-942707007B66}"/>
                </a:ext>
              </a:extLst>
            </p:cNvPr>
            <p:cNvSpPr/>
            <p:nvPr/>
          </p:nvSpPr>
          <p:spPr>
            <a:xfrm>
              <a:off x="9106152" y="2681509"/>
              <a:ext cx="237569" cy="2196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21" name="직선 연결선 20">
              <a:extLst>
                <a:ext uri="{FF2B5EF4-FFF2-40B4-BE49-F238E27FC236}">
                  <a16:creationId xmlns:a16="http://schemas.microsoft.com/office/drawing/2014/main" id="{3B474F11-6BA2-47D3-9B74-1136C9E52AFE}"/>
                </a:ext>
              </a:extLst>
            </p:cNvPr>
            <p:cNvCxnSpPr>
              <a:cxnSpLocks/>
            </p:cNvCxnSpPr>
            <p:nvPr/>
          </p:nvCxnSpPr>
          <p:spPr>
            <a:xfrm>
              <a:off x="5757577"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C465A8E-63FC-4F26-AFFE-1547F612C50E}"/>
                </a:ext>
              </a:extLst>
            </p:cNvPr>
            <p:cNvCxnSpPr>
              <a:cxnSpLocks/>
            </p:cNvCxnSpPr>
            <p:nvPr/>
          </p:nvCxnSpPr>
          <p:spPr>
            <a:xfrm>
              <a:off x="5823784"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6A07DF1-7A29-41E5-AD83-409CF13292B4}"/>
                </a:ext>
              </a:extLst>
            </p:cNvPr>
            <p:cNvCxnSpPr>
              <a:cxnSpLocks/>
            </p:cNvCxnSpPr>
            <p:nvPr/>
          </p:nvCxnSpPr>
          <p:spPr>
            <a:xfrm flipV="1">
              <a:off x="6235394"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1ACD366B-CD57-4F01-AF18-8E6112DB04FF}"/>
                </a:ext>
              </a:extLst>
            </p:cNvPr>
            <p:cNvCxnSpPr>
              <a:cxnSpLocks/>
            </p:cNvCxnSpPr>
            <p:nvPr/>
          </p:nvCxnSpPr>
          <p:spPr>
            <a:xfrm>
              <a:off x="5823784" y="28375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615B1590-551D-4877-B0B6-B99A67CFA781}"/>
                </a:ext>
              </a:extLst>
            </p:cNvPr>
            <p:cNvCxnSpPr>
              <a:cxnSpLocks/>
            </p:cNvCxnSpPr>
            <p:nvPr/>
          </p:nvCxnSpPr>
          <p:spPr>
            <a:xfrm flipV="1">
              <a:off x="6235394" y="28375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ED8D7A5-FE3D-4607-B8C9-8A6DBC6943F2}"/>
                </a:ext>
              </a:extLst>
            </p:cNvPr>
            <p:cNvCxnSpPr>
              <a:cxnSpLocks/>
            </p:cNvCxnSpPr>
            <p:nvPr/>
          </p:nvCxnSpPr>
          <p:spPr>
            <a:xfrm>
              <a:off x="4271461"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DFA3294-5CC3-443D-8FF1-6AD32519D6E4}"/>
                </a:ext>
              </a:extLst>
            </p:cNvPr>
            <p:cNvCxnSpPr>
              <a:cxnSpLocks/>
            </p:cNvCxnSpPr>
            <p:nvPr/>
          </p:nvCxnSpPr>
          <p:spPr>
            <a:xfrm>
              <a:off x="4337668"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35099A00-8F6B-4134-81D4-324ADA7D2C5B}"/>
                </a:ext>
              </a:extLst>
            </p:cNvPr>
            <p:cNvCxnSpPr>
              <a:cxnSpLocks/>
            </p:cNvCxnSpPr>
            <p:nvPr/>
          </p:nvCxnSpPr>
          <p:spPr>
            <a:xfrm flipV="1">
              <a:off x="4749278"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36E7E6E2-3D62-4B64-AE69-6B7D29E792EA}"/>
                </a:ext>
              </a:extLst>
            </p:cNvPr>
            <p:cNvSpPr/>
            <p:nvPr/>
          </p:nvSpPr>
          <p:spPr>
            <a:xfrm>
              <a:off x="4613236" y="2791325"/>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35" name="직선 연결선 34">
              <a:extLst>
                <a:ext uri="{FF2B5EF4-FFF2-40B4-BE49-F238E27FC236}">
                  <a16:creationId xmlns:a16="http://schemas.microsoft.com/office/drawing/2014/main" id="{09017EBE-96D6-46E2-AED9-35EA39BFE2D1}"/>
                </a:ext>
              </a:extLst>
            </p:cNvPr>
            <p:cNvCxnSpPr>
              <a:cxnSpLocks/>
            </p:cNvCxnSpPr>
            <p:nvPr/>
          </p:nvCxnSpPr>
          <p:spPr>
            <a:xfrm>
              <a:off x="2717589"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736A8E78-F847-4D5C-9B3C-74C102B74CD4}"/>
                </a:ext>
              </a:extLst>
            </p:cNvPr>
            <p:cNvCxnSpPr>
              <a:cxnSpLocks/>
            </p:cNvCxnSpPr>
            <p:nvPr/>
          </p:nvCxnSpPr>
          <p:spPr>
            <a:xfrm>
              <a:off x="2783796"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84B3A5E-47EA-413E-B056-FF4D844DC167}"/>
                </a:ext>
              </a:extLst>
            </p:cNvPr>
            <p:cNvCxnSpPr>
              <a:cxnSpLocks/>
            </p:cNvCxnSpPr>
            <p:nvPr/>
          </p:nvCxnSpPr>
          <p:spPr>
            <a:xfrm flipV="1">
              <a:off x="3195406"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A51E44B8-AE4A-4D43-AB0B-267ED5F70DD2}"/>
                </a:ext>
              </a:extLst>
            </p:cNvPr>
            <p:cNvCxnSpPr>
              <a:cxnSpLocks/>
            </p:cNvCxnSpPr>
            <p:nvPr/>
          </p:nvCxnSpPr>
          <p:spPr>
            <a:xfrm>
              <a:off x="1231473" y="3277040"/>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86CDAAFF-36D5-4783-8093-FED83D2C302E}"/>
                </a:ext>
              </a:extLst>
            </p:cNvPr>
            <p:cNvCxnSpPr>
              <a:cxnSpLocks/>
            </p:cNvCxnSpPr>
            <p:nvPr/>
          </p:nvCxnSpPr>
          <p:spPr>
            <a:xfrm>
              <a:off x="1297680" y="2988190"/>
              <a:ext cx="411610"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416B16DF-3135-451D-A3D0-FF5A78A221A9}"/>
                </a:ext>
              </a:extLst>
            </p:cNvPr>
            <p:cNvCxnSpPr>
              <a:cxnSpLocks/>
            </p:cNvCxnSpPr>
            <p:nvPr/>
          </p:nvCxnSpPr>
          <p:spPr>
            <a:xfrm flipV="1">
              <a:off x="1709290" y="2988190"/>
              <a:ext cx="345404" cy="288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3CE5665F-AF70-4C68-B536-897457906419}"/>
                </a:ext>
              </a:extLst>
            </p:cNvPr>
            <p:cNvSpPr/>
            <p:nvPr/>
          </p:nvSpPr>
          <p:spPr>
            <a:xfrm>
              <a:off x="4613236" y="3421343"/>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49" name="타원 48">
              <a:extLst>
                <a:ext uri="{FF2B5EF4-FFF2-40B4-BE49-F238E27FC236}">
                  <a16:creationId xmlns:a16="http://schemas.microsoft.com/office/drawing/2014/main" id="{712BC704-D0CA-4DDB-BD14-88A3B0B1842C}"/>
                </a:ext>
              </a:extLst>
            </p:cNvPr>
            <p:cNvSpPr/>
            <p:nvPr/>
          </p:nvSpPr>
          <p:spPr>
            <a:xfrm>
              <a:off x="3076621" y="2791325"/>
              <a:ext cx="237569" cy="2375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50" name="타원 49">
              <a:extLst>
                <a:ext uri="{FF2B5EF4-FFF2-40B4-BE49-F238E27FC236}">
                  <a16:creationId xmlns:a16="http://schemas.microsoft.com/office/drawing/2014/main" id="{63337928-33C3-42F6-B098-90151503C967}"/>
                </a:ext>
              </a:extLst>
            </p:cNvPr>
            <p:cNvSpPr/>
            <p:nvPr/>
          </p:nvSpPr>
          <p:spPr>
            <a:xfrm>
              <a:off x="9106152" y="3465513"/>
              <a:ext cx="237569" cy="2196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7" name="그룹 86">
            <a:extLst>
              <a:ext uri="{FF2B5EF4-FFF2-40B4-BE49-F238E27FC236}">
                <a16:creationId xmlns:a16="http://schemas.microsoft.com/office/drawing/2014/main" id="{912A47BE-A8DC-4D87-A02A-45494923B2AB}"/>
              </a:ext>
            </a:extLst>
          </p:cNvPr>
          <p:cNvGrpSpPr/>
          <p:nvPr/>
        </p:nvGrpSpPr>
        <p:grpSpPr>
          <a:xfrm rot="2700000">
            <a:off x="7583825" y="5222221"/>
            <a:ext cx="903316" cy="617469"/>
            <a:chOff x="7583825" y="5222221"/>
            <a:chExt cx="903316" cy="617469"/>
          </a:xfrm>
        </p:grpSpPr>
        <p:cxnSp>
          <p:nvCxnSpPr>
            <p:cNvPr id="53" name="직선 연결선 52">
              <a:extLst>
                <a:ext uri="{FF2B5EF4-FFF2-40B4-BE49-F238E27FC236}">
                  <a16:creationId xmlns:a16="http://schemas.microsoft.com/office/drawing/2014/main" id="{38F013FE-E569-4BD2-A46E-F10425CD82B0}"/>
                </a:ext>
              </a:extLst>
            </p:cNvPr>
            <p:cNvCxnSpPr>
              <a:cxnSpLocks/>
            </p:cNvCxnSpPr>
            <p:nvPr/>
          </p:nvCxnSpPr>
          <p:spPr>
            <a:xfrm flipV="1">
              <a:off x="7583825"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D3BD6761-3A80-4072-81BB-C29FDF33EC6C}"/>
                </a:ext>
              </a:extLst>
            </p:cNvPr>
            <p:cNvCxnSpPr>
              <a:cxnSpLocks/>
            </p:cNvCxnSpPr>
            <p:nvPr/>
          </p:nvCxnSpPr>
          <p:spPr>
            <a:xfrm flipV="1">
              <a:off x="7650032"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0E76587E-BA93-45E0-85E5-36D3D8D99181}"/>
                </a:ext>
              </a:extLst>
            </p:cNvPr>
            <p:cNvCxnSpPr>
              <a:cxnSpLocks/>
            </p:cNvCxnSpPr>
            <p:nvPr/>
          </p:nvCxnSpPr>
          <p:spPr>
            <a:xfrm>
              <a:off x="8061642"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63DDC11E-E362-4DEB-AFAC-85E757231F69}"/>
                </a:ext>
              </a:extLst>
            </p:cNvPr>
            <p:cNvCxnSpPr>
              <a:cxnSpLocks/>
            </p:cNvCxnSpPr>
            <p:nvPr/>
          </p:nvCxnSpPr>
          <p:spPr>
            <a:xfrm flipV="1">
              <a:off x="7650032" y="5376052"/>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87A296BA-6557-4B4F-B8EA-86C8CE35E4BB}"/>
                </a:ext>
              </a:extLst>
            </p:cNvPr>
            <p:cNvCxnSpPr>
              <a:cxnSpLocks/>
            </p:cNvCxnSpPr>
            <p:nvPr/>
          </p:nvCxnSpPr>
          <p:spPr>
            <a:xfrm>
              <a:off x="8061642" y="5376052"/>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a16="http://schemas.microsoft.com/office/drawing/2014/main" id="{3613CC10-A6DD-44C3-99F1-D1627DEB2D57}"/>
                </a:ext>
              </a:extLst>
            </p:cNvPr>
            <p:cNvSpPr/>
            <p:nvPr/>
          </p:nvSpPr>
          <p:spPr>
            <a:xfrm flipV="1">
              <a:off x="7925600" y="5597024"/>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6" name="그룹 85">
            <a:extLst>
              <a:ext uri="{FF2B5EF4-FFF2-40B4-BE49-F238E27FC236}">
                <a16:creationId xmlns:a16="http://schemas.microsoft.com/office/drawing/2014/main" id="{16A03523-D53A-491F-862D-7A6FA730624E}"/>
              </a:ext>
            </a:extLst>
          </p:cNvPr>
          <p:cNvGrpSpPr/>
          <p:nvPr/>
        </p:nvGrpSpPr>
        <p:grpSpPr>
          <a:xfrm>
            <a:off x="6139817" y="5222221"/>
            <a:ext cx="903316" cy="448879"/>
            <a:chOff x="6139817" y="5222221"/>
            <a:chExt cx="903316" cy="448879"/>
          </a:xfrm>
        </p:grpSpPr>
        <p:cxnSp>
          <p:nvCxnSpPr>
            <p:cNvPr id="65" name="직선 연결선 64">
              <a:extLst>
                <a:ext uri="{FF2B5EF4-FFF2-40B4-BE49-F238E27FC236}">
                  <a16:creationId xmlns:a16="http://schemas.microsoft.com/office/drawing/2014/main" id="{A28E74F3-36D1-414A-B990-2A13E3EF7348}"/>
                </a:ext>
              </a:extLst>
            </p:cNvPr>
            <p:cNvCxnSpPr>
              <a:cxnSpLocks/>
            </p:cNvCxnSpPr>
            <p:nvPr/>
          </p:nvCxnSpPr>
          <p:spPr>
            <a:xfrm flipV="1">
              <a:off x="6139817"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F8C36908-6973-46B8-955C-A03AD1634FE8}"/>
                </a:ext>
              </a:extLst>
            </p:cNvPr>
            <p:cNvCxnSpPr>
              <a:cxnSpLocks/>
            </p:cNvCxnSpPr>
            <p:nvPr/>
          </p:nvCxnSpPr>
          <p:spPr>
            <a:xfrm flipV="1">
              <a:off x="6206024"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2134315-2284-4068-A401-6CBEABFA434A}"/>
                </a:ext>
              </a:extLst>
            </p:cNvPr>
            <p:cNvCxnSpPr>
              <a:cxnSpLocks/>
            </p:cNvCxnSpPr>
            <p:nvPr/>
          </p:nvCxnSpPr>
          <p:spPr>
            <a:xfrm>
              <a:off x="6617634"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324A3765-51A1-4F6F-976D-F9D7B2DE44C5}"/>
                </a:ext>
              </a:extLst>
            </p:cNvPr>
            <p:cNvCxnSpPr>
              <a:cxnSpLocks/>
            </p:cNvCxnSpPr>
            <p:nvPr/>
          </p:nvCxnSpPr>
          <p:spPr>
            <a:xfrm flipV="1">
              <a:off x="6206024" y="5376052"/>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7F1498BD-C28B-4522-BFD4-18E99EC15847}"/>
                </a:ext>
              </a:extLst>
            </p:cNvPr>
            <p:cNvCxnSpPr>
              <a:cxnSpLocks/>
            </p:cNvCxnSpPr>
            <p:nvPr/>
          </p:nvCxnSpPr>
          <p:spPr>
            <a:xfrm>
              <a:off x="6617634" y="5376052"/>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그룹 82">
            <a:extLst>
              <a:ext uri="{FF2B5EF4-FFF2-40B4-BE49-F238E27FC236}">
                <a16:creationId xmlns:a16="http://schemas.microsoft.com/office/drawing/2014/main" id="{DD24FC5A-1245-495F-B638-10D8BF57B834}"/>
              </a:ext>
            </a:extLst>
          </p:cNvPr>
          <p:cNvGrpSpPr/>
          <p:nvPr/>
        </p:nvGrpSpPr>
        <p:grpSpPr>
          <a:xfrm rot="16200000">
            <a:off x="1613713" y="5222221"/>
            <a:ext cx="903316" cy="295048"/>
            <a:chOff x="1613713" y="5222221"/>
            <a:chExt cx="903316" cy="295048"/>
          </a:xfrm>
        </p:grpSpPr>
        <p:cxnSp>
          <p:nvCxnSpPr>
            <p:cNvPr id="77" name="직선 연결선 76">
              <a:extLst>
                <a:ext uri="{FF2B5EF4-FFF2-40B4-BE49-F238E27FC236}">
                  <a16:creationId xmlns:a16="http://schemas.microsoft.com/office/drawing/2014/main" id="{AED38BB8-0773-48EB-BE07-9FF2E408F27B}"/>
                </a:ext>
              </a:extLst>
            </p:cNvPr>
            <p:cNvCxnSpPr>
              <a:cxnSpLocks/>
            </p:cNvCxnSpPr>
            <p:nvPr/>
          </p:nvCxnSpPr>
          <p:spPr>
            <a:xfrm flipV="1">
              <a:off x="1613713"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E3C0706E-FA0C-4CC2-9B06-5662BE4BF7C2}"/>
                </a:ext>
              </a:extLst>
            </p:cNvPr>
            <p:cNvCxnSpPr>
              <a:cxnSpLocks/>
            </p:cNvCxnSpPr>
            <p:nvPr/>
          </p:nvCxnSpPr>
          <p:spPr>
            <a:xfrm flipV="1">
              <a:off x="1679920"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E610CCB-3946-491F-883A-54877B5CC2BD}"/>
                </a:ext>
              </a:extLst>
            </p:cNvPr>
            <p:cNvCxnSpPr>
              <a:cxnSpLocks/>
            </p:cNvCxnSpPr>
            <p:nvPr/>
          </p:nvCxnSpPr>
          <p:spPr>
            <a:xfrm>
              <a:off x="2091530"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그룹 88">
            <a:extLst>
              <a:ext uri="{FF2B5EF4-FFF2-40B4-BE49-F238E27FC236}">
                <a16:creationId xmlns:a16="http://schemas.microsoft.com/office/drawing/2014/main" id="{43443CE5-77D6-463C-AB93-FEBF3DD7B736}"/>
              </a:ext>
            </a:extLst>
          </p:cNvPr>
          <p:cNvGrpSpPr/>
          <p:nvPr/>
        </p:nvGrpSpPr>
        <p:grpSpPr>
          <a:xfrm rot="10800000">
            <a:off x="4653701" y="4832155"/>
            <a:ext cx="903316" cy="886202"/>
            <a:chOff x="4653701" y="4832155"/>
            <a:chExt cx="903316" cy="886202"/>
          </a:xfrm>
        </p:grpSpPr>
        <p:cxnSp>
          <p:nvCxnSpPr>
            <p:cNvPr id="70" name="직선 연결선 69">
              <a:extLst>
                <a:ext uri="{FF2B5EF4-FFF2-40B4-BE49-F238E27FC236}">
                  <a16:creationId xmlns:a16="http://schemas.microsoft.com/office/drawing/2014/main" id="{B1130B92-4926-43FA-959E-CE923EA3183F}"/>
                </a:ext>
              </a:extLst>
            </p:cNvPr>
            <p:cNvCxnSpPr>
              <a:cxnSpLocks/>
            </p:cNvCxnSpPr>
            <p:nvPr/>
          </p:nvCxnSpPr>
          <p:spPr>
            <a:xfrm flipV="1">
              <a:off x="4653701"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그룹 84">
              <a:extLst>
                <a:ext uri="{FF2B5EF4-FFF2-40B4-BE49-F238E27FC236}">
                  <a16:creationId xmlns:a16="http://schemas.microsoft.com/office/drawing/2014/main" id="{8CA51536-94A6-4D4D-A664-5B6E4682DFA6}"/>
                </a:ext>
              </a:extLst>
            </p:cNvPr>
            <p:cNvGrpSpPr/>
            <p:nvPr/>
          </p:nvGrpSpPr>
          <p:grpSpPr>
            <a:xfrm>
              <a:off x="4719908" y="4832155"/>
              <a:ext cx="757014" cy="886202"/>
              <a:chOff x="4719908" y="4832155"/>
              <a:chExt cx="757014" cy="886202"/>
            </a:xfrm>
          </p:grpSpPr>
          <p:cxnSp>
            <p:nvCxnSpPr>
              <p:cNvPr id="71" name="직선 연결선 70">
                <a:extLst>
                  <a:ext uri="{FF2B5EF4-FFF2-40B4-BE49-F238E27FC236}">
                    <a16:creationId xmlns:a16="http://schemas.microsoft.com/office/drawing/2014/main" id="{51829E24-1E29-490A-9E4D-88F7C4EBCBA5}"/>
                  </a:ext>
                </a:extLst>
              </p:cNvPr>
              <p:cNvCxnSpPr>
                <a:cxnSpLocks/>
              </p:cNvCxnSpPr>
              <p:nvPr/>
            </p:nvCxnSpPr>
            <p:spPr>
              <a:xfrm flipV="1">
                <a:off x="4719908"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C002C3AC-6254-412C-B510-3C22C65025D8}"/>
                  </a:ext>
                </a:extLst>
              </p:cNvPr>
              <p:cNvCxnSpPr>
                <a:cxnSpLocks/>
              </p:cNvCxnSpPr>
              <p:nvPr/>
            </p:nvCxnSpPr>
            <p:spPr>
              <a:xfrm>
                <a:off x="5131518"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647664D-4886-4673-9B86-175502D49E81}"/>
                  </a:ext>
                </a:extLst>
              </p:cNvPr>
              <p:cNvSpPr/>
              <p:nvPr/>
            </p:nvSpPr>
            <p:spPr>
              <a:xfrm flipV="1">
                <a:off x="4995476" y="5475691"/>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80" name="타원 79">
                <a:extLst>
                  <a:ext uri="{FF2B5EF4-FFF2-40B4-BE49-F238E27FC236}">
                    <a16:creationId xmlns:a16="http://schemas.microsoft.com/office/drawing/2014/main" id="{BF37030C-275D-44BE-A8E1-5C9F25A3E726}"/>
                  </a:ext>
                </a:extLst>
              </p:cNvPr>
              <p:cNvSpPr/>
              <p:nvPr/>
            </p:nvSpPr>
            <p:spPr>
              <a:xfrm flipV="1">
                <a:off x="4995476" y="4832155"/>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grpSp>
        <p:nvGrpSpPr>
          <p:cNvPr id="84" name="그룹 83">
            <a:extLst>
              <a:ext uri="{FF2B5EF4-FFF2-40B4-BE49-F238E27FC236}">
                <a16:creationId xmlns:a16="http://schemas.microsoft.com/office/drawing/2014/main" id="{4B960478-943B-481B-A8AE-F226D42B151D}"/>
              </a:ext>
            </a:extLst>
          </p:cNvPr>
          <p:cNvGrpSpPr/>
          <p:nvPr/>
        </p:nvGrpSpPr>
        <p:grpSpPr>
          <a:xfrm rot="3600000">
            <a:off x="3099829" y="5222221"/>
            <a:ext cx="903316" cy="496136"/>
            <a:chOff x="3099829" y="5222221"/>
            <a:chExt cx="903316" cy="496136"/>
          </a:xfrm>
        </p:grpSpPr>
        <p:cxnSp>
          <p:nvCxnSpPr>
            <p:cNvPr id="74" name="직선 연결선 73">
              <a:extLst>
                <a:ext uri="{FF2B5EF4-FFF2-40B4-BE49-F238E27FC236}">
                  <a16:creationId xmlns:a16="http://schemas.microsoft.com/office/drawing/2014/main" id="{92A44FBB-C80E-4E3A-8D2D-C9A83445A3E5}"/>
                </a:ext>
              </a:extLst>
            </p:cNvPr>
            <p:cNvCxnSpPr>
              <a:cxnSpLocks/>
            </p:cNvCxnSpPr>
            <p:nvPr/>
          </p:nvCxnSpPr>
          <p:spPr>
            <a:xfrm flipV="1">
              <a:off x="3099829" y="5222221"/>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BE5109C1-5F48-46D8-B0AA-04708EED854B}"/>
                </a:ext>
              </a:extLst>
            </p:cNvPr>
            <p:cNvCxnSpPr>
              <a:cxnSpLocks/>
            </p:cNvCxnSpPr>
            <p:nvPr/>
          </p:nvCxnSpPr>
          <p:spPr>
            <a:xfrm flipV="1">
              <a:off x="3166036" y="5222221"/>
              <a:ext cx="411610"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D66E523D-35E9-43B6-9427-8F4BD6A677E4}"/>
                </a:ext>
              </a:extLst>
            </p:cNvPr>
            <p:cNvCxnSpPr>
              <a:cxnSpLocks/>
            </p:cNvCxnSpPr>
            <p:nvPr/>
          </p:nvCxnSpPr>
          <p:spPr>
            <a:xfrm>
              <a:off x="3577646" y="5222221"/>
              <a:ext cx="345404" cy="295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6248E5AB-02E4-431A-9A0C-FB4F1AFCC37E}"/>
                </a:ext>
              </a:extLst>
            </p:cNvPr>
            <p:cNvSpPr/>
            <p:nvPr/>
          </p:nvSpPr>
          <p:spPr>
            <a:xfrm flipV="1">
              <a:off x="3458861" y="5475691"/>
              <a:ext cx="237569" cy="24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88" name="그룹 87">
            <a:extLst>
              <a:ext uri="{FF2B5EF4-FFF2-40B4-BE49-F238E27FC236}">
                <a16:creationId xmlns:a16="http://schemas.microsoft.com/office/drawing/2014/main" id="{A3B5577E-9E48-4874-BB6E-BD90410F9C62}"/>
              </a:ext>
            </a:extLst>
          </p:cNvPr>
          <p:cNvGrpSpPr/>
          <p:nvPr/>
        </p:nvGrpSpPr>
        <p:grpSpPr>
          <a:xfrm rot="5400000">
            <a:off x="9146617" y="4805357"/>
            <a:ext cx="903316" cy="1025173"/>
            <a:chOff x="9146617" y="4805357"/>
            <a:chExt cx="903316" cy="1025173"/>
          </a:xfrm>
        </p:grpSpPr>
        <p:cxnSp>
          <p:nvCxnSpPr>
            <p:cNvPr id="59" name="직선 연결선 58">
              <a:extLst>
                <a:ext uri="{FF2B5EF4-FFF2-40B4-BE49-F238E27FC236}">
                  <a16:creationId xmlns:a16="http://schemas.microsoft.com/office/drawing/2014/main" id="{C5986405-B76D-430F-AF2D-BDA80A355519}"/>
                </a:ext>
              </a:extLst>
            </p:cNvPr>
            <p:cNvCxnSpPr>
              <a:cxnSpLocks/>
            </p:cNvCxnSpPr>
            <p:nvPr/>
          </p:nvCxnSpPr>
          <p:spPr>
            <a:xfrm flipV="1">
              <a:off x="9146617" y="5239165"/>
              <a:ext cx="9033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750E8BC-0715-4B42-BEE9-F4AB0A7BFFF1}"/>
                </a:ext>
              </a:extLst>
            </p:cNvPr>
            <p:cNvCxnSpPr>
              <a:cxnSpLocks/>
            </p:cNvCxnSpPr>
            <p:nvPr/>
          </p:nvCxnSpPr>
          <p:spPr>
            <a:xfrm flipV="1">
              <a:off x="9212824" y="5239165"/>
              <a:ext cx="411610"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6CB85E3E-F35D-4BC3-BC7E-A517612815F4}"/>
                </a:ext>
              </a:extLst>
            </p:cNvPr>
            <p:cNvCxnSpPr>
              <a:cxnSpLocks/>
            </p:cNvCxnSpPr>
            <p:nvPr/>
          </p:nvCxnSpPr>
          <p:spPr>
            <a:xfrm>
              <a:off x="9624434" y="5239165"/>
              <a:ext cx="345404"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75A4D7A2-82FA-4624-83EC-D050FC9520A9}"/>
                </a:ext>
              </a:extLst>
            </p:cNvPr>
            <p:cNvCxnSpPr>
              <a:cxnSpLocks/>
            </p:cNvCxnSpPr>
            <p:nvPr/>
          </p:nvCxnSpPr>
          <p:spPr>
            <a:xfrm flipV="1">
              <a:off x="9212824" y="5381383"/>
              <a:ext cx="411610"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C4AA121D-FDA0-4912-8071-D9F215EFF182}"/>
                </a:ext>
              </a:extLst>
            </p:cNvPr>
            <p:cNvCxnSpPr>
              <a:cxnSpLocks/>
            </p:cNvCxnSpPr>
            <p:nvPr/>
          </p:nvCxnSpPr>
          <p:spPr>
            <a:xfrm>
              <a:off x="9624434" y="5381383"/>
              <a:ext cx="345404" cy="272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0E2546EC-6EF7-42AE-8897-20F121936EF6}"/>
                </a:ext>
              </a:extLst>
            </p:cNvPr>
            <p:cNvSpPr/>
            <p:nvPr/>
          </p:nvSpPr>
          <p:spPr>
            <a:xfrm flipV="1">
              <a:off x="9488392" y="5606183"/>
              <a:ext cx="237569" cy="22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82" name="타원 81">
              <a:extLst>
                <a:ext uri="{FF2B5EF4-FFF2-40B4-BE49-F238E27FC236}">
                  <a16:creationId xmlns:a16="http://schemas.microsoft.com/office/drawing/2014/main" id="{447AE607-1395-4F3A-AC22-1129029BDA6F}"/>
                </a:ext>
              </a:extLst>
            </p:cNvPr>
            <p:cNvSpPr/>
            <p:nvPr/>
          </p:nvSpPr>
          <p:spPr>
            <a:xfrm flipV="1">
              <a:off x="9488392" y="4805357"/>
              <a:ext cx="237569" cy="22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spTree>
    <p:extLst>
      <p:ext uri="{BB962C8B-B14F-4D97-AF65-F5344CB8AC3E}">
        <p14:creationId xmlns:p14="http://schemas.microsoft.com/office/powerpoint/2010/main" val="4170009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A3A7C-EBF0-4873-8C75-98480145DDDD}"/>
              </a:ext>
            </a:extLst>
          </p:cNvPr>
          <p:cNvSpPr>
            <a:spLocks noGrp="1"/>
          </p:cNvSpPr>
          <p:nvPr>
            <p:ph type="title"/>
          </p:nvPr>
        </p:nvSpPr>
        <p:spPr/>
        <p:txBody>
          <a:bodyPr/>
          <a:lstStyle/>
          <a:p>
            <a:r>
              <a:rPr lang="en-US" altLang="ko-KR" dirty="0"/>
              <a:t>Bicep curl</a:t>
            </a:r>
            <a:endParaRPr lang="ko-KR" altLang="en-US" dirty="0"/>
          </a:p>
        </p:txBody>
      </p:sp>
      <p:grpSp>
        <p:nvGrpSpPr>
          <p:cNvPr id="5" name="그룹 4">
            <a:extLst>
              <a:ext uri="{FF2B5EF4-FFF2-40B4-BE49-F238E27FC236}">
                <a16:creationId xmlns:a16="http://schemas.microsoft.com/office/drawing/2014/main" id="{9B7ACF6E-984D-4AA2-BB4F-4219B07E1072}"/>
              </a:ext>
            </a:extLst>
          </p:cNvPr>
          <p:cNvGrpSpPr/>
          <p:nvPr/>
        </p:nvGrpSpPr>
        <p:grpSpPr>
          <a:xfrm>
            <a:off x="1785574" y="1980840"/>
            <a:ext cx="701200" cy="3613625"/>
            <a:chOff x="1199803" y="-1372130"/>
            <a:chExt cx="1429792" cy="7664865"/>
          </a:xfrm>
        </p:grpSpPr>
        <p:grpSp>
          <p:nvGrpSpPr>
            <p:cNvPr id="16" name="그룹 15">
              <a:extLst>
                <a:ext uri="{FF2B5EF4-FFF2-40B4-BE49-F238E27FC236}">
                  <a16:creationId xmlns:a16="http://schemas.microsoft.com/office/drawing/2014/main" id="{1631C851-2A3E-4FEE-9F26-BC477EE3490A}"/>
                </a:ext>
              </a:extLst>
            </p:cNvPr>
            <p:cNvGrpSpPr/>
            <p:nvPr/>
          </p:nvGrpSpPr>
          <p:grpSpPr>
            <a:xfrm>
              <a:off x="1199803" y="4715857"/>
              <a:ext cx="1429790" cy="1576878"/>
              <a:chOff x="1199803" y="1832956"/>
              <a:chExt cx="1429790" cy="2882900"/>
            </a:xfrm>
          </p:grpSpPr>
          <p:sp>
            <p:nvSpPr>
              <p:cNvPr id="21" name="직사각형 20">
                <a:extLst>
                  <a:ext uri="{FF2B5EF4-FFF2-40B4-BE49-F238E27FC236}">
                    <a16:creationId xmlns:a16="http://schemas.microsoft.com/office/drawing/2014/main" id="{AE431495-8124-4734-9BA7-1D570949373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08F2DF0-0C26-407C-8B13-D7FAA13442B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FD676C57-0148-4A84-AB5B-4FC655B80C06}"/>
                </a:ext>
              </a:extLst>
            </p:cNvPr>
            <p:cNvGrpSpPr/>
            <p:nvPr/>
          </p:nvGrpSpPr>
          <p:grpSpPr>
            <a:xfrm>
              <a:off x="1199803" y="-1372130"/>
              <a:ext cx="1429792" cy="6087986"/>
              <a:chOff x="1199803" y="-1372130"/>
              <a:chExt cx="1429792" cy="6087986"/>
            </a:xfrm>
          </p:grpSpPr>
          <p:sp>
            <p:nvSpPr>
              <p:cNvPr id="19" name="직사각형 18">
                <a:extLst>
                  <a:ext uri="{FF2B5EF4-FFF2-40B4-BE49-F238E27FC236}">
                    <a16:creationId xmlns:a16="http://schemas.microsoft.com/office/drawing/2014/main" id="{9358C278-5A2C-4600-9666-C85FD7A677A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842F370D-D2B5-4275-B163-698F3AB0DE5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8" name="직선 연결선 17">
              <a:extLst>
                <a:ext uri="{FF2B5EF4-FFF2-40B4-BE49-F238E27FC236}">
                  <a16:creationId xmlns:a16="http://schemas.microsoft.com/office/drawing/2014/main" id="{C5A9EA2D-53D1-48E7-A1FD-60C35324349B}"/>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23F8C66D-B4AD-4224-8E3A-5A2289A1739B}"/>
              </a:ext>
            </a:extLst>
          </p:cNvPr>
          <p:cNvSpPr/>
          <p:nvPr/>
        </p:nvSpPr>
        <p:spPr>
          <a:xfrm>
            <a:off x="2033257"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9D9C7C8-72F7-4156-AD59-6FC3EBFFDDFD}"/>
              </a:ext>
            </a:extLst>
          </p:cNvPr>
          <p:cNvSpPr/>
          <p:nvPr/>
        </p:nvSpPr>
        <p:spPr>
          <a:xfrm>
            <a:off x="2145953"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 name="직선 연결선 9">
            <a:extLst>
              <a:ext uri="{FF2B5EF4-FFF2-40B4-BE49-F238E27FC236}">
                <a16:creationId xmlns:a16="http://schemas.microsoft.com/office/drawing/2014/main" id="{956E236C-B005-4874-A765-AFEB812FD24C}"/>
              </a:ext>
            </a:extLst>
          </p:cNvPr>
          <p:cNvCxnSpPr/>
          <p:nvPr/>
        </p:nvCxnSpPr>
        <p:spPr>
          <a:xfrm>
            <a:off x="2033257"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34B847A-561F-412C-ADFE-24FC3F27591E}"/>
              </a:ext>
            </a:extLst>
          </p:cNvPr>
          <p:cNvCxnSpPr/>
          <p:nvPr/>
        </p:nvCxnSpPr>
        <p:spPr>
          <a:xfrm>
            <a:off x="2033257"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7603560-BEE1-4BD6-9264-CCA9E9527312}"/>
              </a:ext>
            </a:extLst>
          </p:cNvPr>
          <p:cNvCxnSpPr/>
          <p:nvPr/>
        </p:nvCxnSpPr>
        <p:spPr>
          <a:xfrm>
            <a:off x="2033257"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C735744-F5D7-4379-BB68-0B3FDBF7BC78}"/>
              </a:ext>
            </a:extLst>
          </p:cNvPr>
          <p:cNvSpPr/>
          <p:nvPr/>
        </p:nvSpPr>
        <p:spPr>
          <a:xfrm>
            <a:off x="2732873"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자유형: 도형 23">
            <a:extLst>
              <a:ext uri="{FF2B5EF4-FFF2-40B4-BE49-F238E27FC236}">
                <a16:creationId xmlns:a16="http://schemas.microsoft.com/office/drawing/2014/main" id="{C205B244-04A4-4044-8F5F-BF2C0054CC20}"/>
              </a:ext>
            </a:extLst>
          </p:cNvPr>
          <p:cNvSpPr/>
          <p:nvPr/>
        </p:nvSpPr>
        <p:spPr>
          <a:xfrm flipH="1">
            <a:off x="2879244"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38BC44EB-EB19-49D5-8AF6-8C4555883892}"/>
              </a:ext>
            </a:extLst>
          </p:cNvPr>
          <p:cNvGrpSpPr/>
          <p:nvPr/>
        </p:nvGrpSpPr>
        <p:grpSpPr>
          <a:xfrm>
            <a:off x="2887394" y="5461481"/>
            <a:ext cx="85449" cy="129929"/>
            <a:chOff x="1073021" y="4861249"/>
            <a:chExt cx="681134" cy="1035697"/>
          </a:xfrm>
        </p:grpSpPr>
        <p:grpSp>
          <p:nvGrpSpPr>
            <p:cNvPr id="26" name="그룹 25">
              <a:extLst>
                <a:ext uri="{FF2B5EF4-FFF2-40B4-BE49-F238E27FC236}">
                  <a16:creationId xmlns:a16="http://schemas.microsoft.com/office/drawing/2014/main" id="{8B5BA5C8-DF00-4926-8A68-FDD3D7FC0642}"/>
                </a:ext>
              </a:extLst>
            </p:cNvPr>
            <p:cNvGrpSpPr/>
            <p:nvPr/>
          </p:nvGrpSpPr>
          <p:grpSpPr>
            <a:xfrm>
              <a:off x="1073021" y="4861249"/>
              <a:ext cx="681134" cy="1035697"/>
              <a:chOff x="1073021" y="4861250"/>
              <a:chExt cx="681134" cy="681232"/>
            </a:xfrm>
          </p:grpSpPr>
          <p:cxnSp>
            <p:nvCxnSpPr>
              <p:cNvPr id="28" name="직선 연결선 27">
                <a:extLst>
                  <a:ext uri="{FF2B5EF4-FFF2-40B4-BE49-F238E27FC236}">
                    <a16:creationId xmlns:a16="http://schemas.microsoft.com/office/drawing/2014/main" id="{B4498320-A211-4F66-9E82-D6DA5C7753C2}"/>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A4B81C01-451A-4B49-BD76-7E4E40F29576}"/>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1DF69B1-0388-4EF6-89D6-8A7134EDF23B}"/>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타원 26">
              <a:extLst>
                <a:ext uri="{FF2B5EF4-FFF2-40B4-BE49-F238E27FC236}">
                  <a16:creationId xmlns:a16="http://schemas.microsoft.com/office/drawing/2014/main" id="{A23D354A-BEB2-4468-8A6A-336932FD6359}"/>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272AE3B8-0B5C-4DD8-8282-4B68E19C37F1}"/>
              </a:ext>
            </a:extLst>
          </p:cNvPr>
          <p:cNvGrpSpPr/>
          <p:nvPr/>
        </p:nvGrpSpPr>
        <p:grpSpPr>
          <a:xfrm>
            <a:off x="2743919" y="4632469"/>
            <a:ext cx="68875" cy="218571"/>
            <a:chOff x="3715789" y="4141690"/>
            <a:chExt cx="161176" cy="511485"/>
          </a:xfrm>
        </p:grpSpPr>
        <p:cxnSp>
          <p:nvCxnSpPr>
            <p:cNvPr id="32" name="직선 연결선 31">
              <a:extLst>
                <a:ext uri="{FF2B5EF4-FFF2-40B4-BE49-F238E27FC236}">
                  <a16:creationId xmlns:a16="http://schemas.microsoft.com/office/drawing/2014/main" id="{E6A18460-7D99-431A-8945-1F05FBEA7032}"/>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FFB77327-2F0C-49AB-B034-A897551E9AA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32EEDDF2-6387-48E3-98ED-C4ED9FBDFC6F}"/>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4041E23C-AAD2-424F-B1D4-2222CECD7AC6}"/>
              </a:ext>
            </a:extLst>
          </p:cNvPr>
          <p:cNvGrpSpPr/>
          <p:nvPr/>
        </p:nvGrpSpPr>
        <p:grpSpPr>
          <a:xfrm>
            <a:off x="2676965" y="4453337"/>
            <a:ext cx="158425" cy="116333"/>
            <a:chOff x="2676965" y="4453337"/>
            <a:chExt cx="158425" cy="116333"/>
          </a:xfrm>
        </p:grpSpPr>
        <p:grpSp>
          <p:nvGrpSpPr>
            <p:cNvPr id="49" name="그룹 48">
              <a:extLst>
                <a:ext uri="{FF2B5EF4-FFF2-40B4-BE49-F238E27FC236}">
                  <a16:creationId xmlns:a16="http://schemas.microsoft.com/office/drawing/2014/main" id="{B4EDB69B-A640-45B8-B7A7-C9F451CD2966}"/>
                </a:ext>
              </a:extLst>
            </p:cNvPr>
            <p:cNvGrpSpPr/>
            <p:nvPr/>
          </p:nvGrpSpPr>
          <p:grpSpPr>
            <a:xfrm>
              <a:off x="2676965" y="4485100"/>
              <a:ext cx="158425" cy="84570"/>
              <a:chOff x="4023360" y="3888755"/>
              <a:chExt cx="473826" cy="252935"/>
            </a:xfrm>
          </p:grpSpPr>
          <p:cxnSp>
            <p:nvCxnSpPr>
              <p:cNvPr id="40" name="직선 연결선 39">
                <a:extLst>
                  <a:ext uri="{FF2B5EF4-FFF2-40B4-BE49-F238E27FC236}">
                    <a16:creationId xmlns:a16="http://schemas.microsoft.com/office/drawing/2014/main" id="{BB13966C-403F-4B93-B6B1-658D84611705}"/>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50BD2CE-2DC2-47C2-82F7-314C271CE29B}"/>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A745AB1-0ECF-44D0-8949-66538AB355DF}"/>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D58AE3A5-0698-468A-A080-8A1859E8F9E0}"/>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A63DCA8-3BE4-4BAB-AA2D-368C7569BC78}"/>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타원 49">
              <a:extLst>
                <a:ext uri="{FF2B5EF4-FFF2-40B4-BE49-F238E27FC236}">
                  <a16:creationId xmlns:a16="http://schemas.microsoft.com/office/drawing/2014/main" id="{9301E3B1-6457-4590-9C7C-5BD8249B54C1}"/>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자유형: 도형 51">
            <a:extLst>
              <a:ext uri="{FF2B5EF4-FFF2-40B4-BE49-F238E27FC236}">
                <a16:creationId xmlns:a16="http://schemas.microsoft.com/office/drawing/2014/main" id="{85479EB3-1E54-44DB-8B8D-5602C993BB52}"/>
              </a:ext>
            </a:extLst>
          </p:cNvPr>
          <p:cNvSpPr/>
          <p:nvPr/>
        </p:nvSpPr>
        <p:spPr>
          <a:xfrm flipH="1">
            <a:off x="2879244" y="2749236"/>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EE723653-D1A6-416E-BA04-9E39C190CFC6}"/>
              </a:ext>
            </a:extLst>
          </p:cNvPr>
          <p:cNvGrpSpPr/>
          <p:nvPr/>
        </p:nvGrpSpPr>
        <p:grpSpPr>
          <a:xfrm>
            <a:off x="2887394" y="3325604"/>
            <a:ext cx="85449" cy="129929"/>
            <a:chOff x="1073021" y="4861249"/>
            <a:chExt cx="681134" cy="1035697"/>
          </a:xfrm>
        </p:grpSpPr>
        <p:grpSp>
          <p:nvGrpSpPr>
            <p:cNvPr id="54" name="그룹 53">
              <a:extLst>
                <a:ext uri="{FF2B5EF4-FFF2-40B4-BE49-F238E27FC236}">
                  <a16:creationId xmlns:a16="http://schemas.microsoft.com/office/drawing/2014/main" id="{789534EB-623B-4224-8D89-FA18E49C9A8B}"/>
                </a:ext>
              </a:extLst>
            </p:cNvPr>
            <p:cNvGrpSpPr/>
            <p:nvPr/>
          </p:nvGrpSpPr>
          <p:grpSpPr>
            <a:xfrm>
              <a:off x="1073021" y="4861249"/>
              <a:ext cx="681134" cy="1035697"/>
              <a:chOff x="1073021" y="4861250"/>
              <a:chExt cx="681134" cy="681232"/>
            </a:xfrm>
          </p:grpSpPr>
          <p:cxnSp>
            <p:nvCxnSpPr>
              <p:cNvPr id="56" name="직선 연결선 55">
                <a:extLst>
                  <a:ext uri="{FF2B5EF4-FFF2-40B4-BE49-F238E27FC236}">
                    <a16:creationId xmlns:a16="http://schemas.microsoft.com/office/drawing/2014/main" id="{09A35627-8C2F-4BFC-9B89-1398F7FEEE02}"/>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3B36FA05-E1FA-4FFB-90FB-5E4067134C47}"/>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C5D2C3B5-45CE-4B1E-BD4E-811BEC061060}"/>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a16="http://schemas.microsoft.com/office/drawing/2014/main" id="{97BEF769-5FE8-4494-9C29-AFB41E7350FA}"/>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타원 58">
            <a:extLst>
              <a:ext uri="{FF2B5EF4-FFF2-40B4-BE49-F238E27FC236}">
                <a16:creationId xmlns:a16="http://schemas.microsoft.com/office/drawing/2014/main" id="{35A818D3-C2E6-4C4F-9896-31D76D3D61E3}"/>
              </a:ext>
            </a:extLst>
          </p:cNvPr>
          <p:cNvSpPr/>
          <p:nvPr/>
        </p:nvSpPr>
        <p:spPr>
          <a:xfrm>
            <a:off x="2714843"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B1D586D2-F3F1-49A9-A7F4-231E6E0134F5}"/>
              </a:ext>
            </a:extLst>
          </p:cNvPr>
          <p:cNvSpPr/>
          <p:nvPr/>
        </p:nvSpPr>
        <p:spPr>
          <a:xfrm>
            <a:off x="2732873" y="2724726"/>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4" name="그룹 63">
            <a:extLst>
              <a:ext uri="{FF2B5EF4-FFF2-40B4-BE49-F238E27FC236}">
                <a16:creationId xmlns:a16="http://schemas.microsoft.com/office/drawing/2014/main" id="{758D2F33-8774-43FA-9FAE-F8E20D0662C3}"/>
              </a:ext>
            </a:extLst>
          </p:cNvPr>
          <p:cNvGrpSpPr/>
          <p:nvPr/>
        </p:nvGrpSpPr>
        <p:grpSpPr>
          <a:xfrm>
            <a:off x="2724877" y="3498778"/>
            <a:ext cx="96420" cy="96420"/>
            <a:chOff x="9498189" y="3181259"/>
            <a:chExt cx="96420" cy="96420"/>
          </a:xfrm>
        </p:grpSpPr>
        <p:sp>
          <p:nvSpPr>
            <p:cNvPr id="62" name="타원 61">
              <a:extLst>
                <a:ext uri="{FF2B5EF4-FFF2-40B4-BE49-F238E27FC236}">
                  <a16:creationId xmlns:a16="http://schemas.microsoft.com/office/drawing/2014/main" id="{FF50623E-28E2-439C-888A-5DE909EAB053}"/>
                </a:ext>
              </a:extLst>
            </p:cNvPr>
            <p:cNvSpPr/>
            <p:nvPr/>
          </p:nvSpPr>
          <p:spPr>
            <a:xfrm flipV="1">
              <a:off x="9498189" y="3181259"/>
              <a:ext cx="96420" cy="9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C27EE95A-A246-44FE-A63A-C171FF1FD721}"/>
                </a:ext>
              </a:extLst>
            </p:cNvPr>
            <p:cNvSpPr/>
            <p:nvPr/>
          </p:nvSpPr>
          <p:spPr>
            <a:xfrm>
              <a:off x="9527823" y="3206609"/>
              <a:ext cx="45719" cy="4571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5" name="그룹 64">
            <a:extLst>
              <a:ext uri="{FF2B5EF4-FFF2-40B4-BE49-F238E27FC236}">
                <a16:creationId xmlns:a16="http://schemas.microsoft.com/office/drawing/2014/main" id="{11296EA8-1F8F-4B25-8E26-E7E36F75E31B}"/>
              </a:ext>
            </a:extLst>
          </p:cNvPr>
          <p:cNvGrpSpPr/>
          <p:nvPr/>
        </p:nvGrpSpPr>
        <p:grpSpPr>
          <a:xfrm>
            <a:off x="3946883" y="1980840"/>
            <a:ext cx="701200" cy="3613625"/>
            <a:chOff x="1199803" y="-1372130"/>
            <a:chExt cx="1429792" cy="7664865"/>
          </a:xfrm>
        </p:grpSpPr>
        <p:grpSp>
          <p:nvGrpSpPr>
            <p:cNvPr id="66" name="그룹 65">
              <a:extLst>
                <a:ext uri="{FF2B5EF4-FFF2-40B4-BE49-F238E27FC236}">
                  <a16:creationId xmlns:a16="http://schemas.microsoft.com/office/drawing/2014/main" id="{12CB33E6-EC15-4331-92DE-44B786543340}"/>
                </a:ext>
              </a:extLst>
            </p:cNvPr>
            <p:cNvGrpSpPr/>
            <p:nvPr/>
          </p:nvGrpSpPr>
          <p:grpSpPr>
            <a:xfrm>
              <a:off x="1199803" y="4715857"/>
              <a:ext cx="1429790" cy="1576878"/>
              <a:chOff x="1199803" y="1832956"/>
              <a:chExt cx="1429790" cy="2882900"/>
            </a:xfrm>
          </p:grpSpPr>
          <p:sp>
            <p:nvSpPr>
              <p:cNvPr id="71" name="직사각형 70">
                <a:extLst>
                  <a:ext uri="{FF2B5EF4-FFF2-40B4-BE49-F238E27FC236}">
                    <a16:creationId xmlns:a16="http://schemas.microsoft.com/office/drawing/2014/main" id="{2E25B130-1F85-43CC-8F10-ED35014E44D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3222B656-93BC-403A-A019-B6D3763E39A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7" name="그룹 66">
              <a:extLst>
                <a:ext uri="{FF2B5EF4-FFF2-40B4-BE49-F238E27FC236}">
                  <a16:creationId xmlns:a16="http://schemas.microsoft.com/office/drawing/2014/main" id="{234E039D-7434-4495-8DDF-89DA98E99F9D}"/>
                </a:ext>
              </a:extLst>
            </p:cNvPr>
            <p:cNvGrpSpPr/>
            <p:nvPr/>
          </p:nvGrpSpPr>
          <p:grpSpPr>
            <a:xfrm>
              <a:off x="1199803" y="-1372130"/>
              <a:ext cx="1429792" cy="6087986"/>
              <a:chOff x="1199803" y="-1372130"/>
              <a:chExt cx="1429792" cy="6087986"/>
            </a:xfrm>
          </p:grpSpPr>
          <p:sp>
            <p:nvSpPr>
              <p:cNvPr id="69" name="직사각형 68">
                <a:extLst>
                  <a:ext uri="{FF2B5EF4-FFF2-40B4-BE49-F238E27FC236}">
                    <a16:creationId xmlns:a16="http://schemas.microsoft.com/office/drawing/2014/main" id="{2546124C-0CC1-40C4-928F-2AF7995586C9}"/>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801C70A4-5B2B-4ABC-9B17-E19007BBED6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8" name="직선 연결선 67">
              <a:extLst>
                <a:ext uri="{FF2B5EF4-FFF2-40B4-BE49-F238E27FC236}">
                  <a16:creationId xmlns:a16="http://schemas.microsoft.com/office/drawing/2014/main" id="{BF907A6D-6FAF-46C6-87F1-EE54F9AC4EF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id="{4F5AA9BD-FDD1-415B-81FE-85FC4C44B1EE}"/>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a16="http://schemas.microsoft.com/office/drawing/2014/main" id="{B0973F3B-3B54-4DFC-8785-EFA6CB6B3699}"/>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a16="http://schemas.microsoft.com/office/drawing/2014/main" id="{C00FBF3B-8A17-4486-BEAC-09376201180D}"/>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BBB0170D-ED5C-42C6-9CB4-1A59A290FD62}"/>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D48F3A01-F408-4BA4-949B-B80913A222F6}"/>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BBDBCDE-F4AB-4FD9-B22E-FA08592DF5EB}"/>
              </a:ext>
            </a:extLst>
          </p:cNvPr>
          <p:cNvSpPr/>
          <p:nvPr/>
        </p:nvSpPr>
        <p:spPr>
          <a:xfrm>
            <a:off x="4894182"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자유형: 도형 78">
            <a:extLst>
              <a:ext uri="{FF2B5EF4-FFF2-40B4-BE49-F238E27FC236}">
                <a16:creationId xmlns:a16="http://schemas.microsoft.com/office/drawing/2014/main" id="{5FFCA5A8-7957-427C-B68E-551400CDAC96}"/>
              </a:ext>
            </a:extLst>
          </p:cNvPr>
          <p:cNvSpPr/>
          <p:nvPr/>
        </p:nvSpPr>
        <p:spPr>
          <a:xfrm flipH="1">
            <a:off x="5040553"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0" name="그룹 79">
            <a:extLst>
              <a:ext uri="{FF2B5EF4-FFF2-40B4-BE49-F238E27FC236}">
                <a16:creationId xmlns:a16="http://schemas.microsoft.com/office/drawing/2014/main" id="{81C3833F-4A91-4809-96CE-1E7E4C643BF1}"/>
              </a:ext>
            </a:extLst>
          </p:cNvPr>
          <p:cNvGrpSpPr/>
          <p:nvPr/>
        </p:nvGrpSpPr>
        <p:grpSpPr>
          <a:xfrm>
            <a:off x="5048703" y="5461481"/>
            <a:ext cx="85449" cy="129929"/>
            <a:chOff x="1073021" y="4861249"/>
            <a:chExt cx="681134" cy="1035697"/>
          </a:xfrm>
        </p:grpSpPr>
        <p:grpSp>
          <p:nvGrpSpPr>
            <p:cNvPr id="81" name="그룹 80">
              <a:extLst>
                <a:ext uri="{FF2B5EF4-FFF2-40B4-BE49-F238E27FC236}">
                  <a16:creationId xmlns:a16="http://schemas.microsoft.com/office/drawing/2014/main" id="{D6A47F28-2B80-467B-9D71-C7167B60341F}"/>
                </a:ext>
              </a:extLst>
            </p:cNvPr>
            <p:cNvGrpSpPr/>
            <p:nvPr/>
          </p:nvGrpSpPr>
          <p:grpSpPr>
            <a:xfrm>
              <a:off x="1073021" y="4861249"/>
              <a:ext cx="681134" cy="1035697"/>
              <a:chOff x="1073021" y="4861250"/>
              <a:chExt cx="681134" cy="681232"/>
            </a:xfrm>
          </p:grpSpPr>
          <p:cxnSp>
            <p:nvCxnSpPr>
              <p:cNvPr id="83" name="직선 연결선 82">
                <a:extLst>
                  <a:ext uri="{FF2B5EF4-FFF2-40B4-BE49-F238E27FC236}">
                    <a16:creationId xmlns:a16="http://schemas.microsoft.com/office/drawing/2014/main" id="{00D2BB58-7976-4F91-AB9B-5376858991D6}"/>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0C56D02E-5603-424F-B7FA-EEC73C87DE9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5DE179E-F3A3-435B-90BD-C38E965F3E70}"/>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타원 81">
              <a:extLst>
                <a:ext uri="{FF2B5EF4-FFF2-40B4-BE49-F238E27FC236}">
                  <a16:creationId xmlns:a16="http://schemas.microsoft.com/office/drawing/2014/main" id="{207B8FD8-DD29-47C3-A86D-338842D28857}"/>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6" name="그룹 85">
            <a:extLst>
              <a:ext uri="{FF2B5EF4-FFF2-40B4-BE49-F238E27FC236}">
                <a16:creationId xmlns:a16="http://schemas.microsoft.com/office/drawing/2014/main" id="{4B59354D-747B-4946-BDB7-5C1F095E4AAE}"/>
              </a:ext>
            </a:extLst>
          </p:cNvPr>
          <p:cNvGrpSpPr/>
          <p:nvPr/>
        </p:nvGrpSpPr>
        <p:grpSpPr>
          <a:xfrm>
            <a:off x="4905228" y="4632469"/>
            <a:ext cx="68875" cy="218571"/>
            <a:chOff x="3715789" y="4141690"/>
            <a:chExt cx="161176" cy="511485"/>
          </a:xfrm>
        </p:grpSpPr>
        <p:cxnSp>
          <p:nvCxnSpPr>
            <p:cNvPr id="87" name="직선 연결선 86">
              <a:extLst>
                <a:ext uri="{FF2B5EF4-FFF2-40B4-BE49-F238E27FC236}">
                  <a16:creationId xmlns:a16="http://schemas.microsoft.com/office/drawing/2014/main" id="{5EFE07E4-82C1-4DF5-B9EE-F0B9797ECB0C}"/>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E94EF7C3-4B8B-4AB6-874B-015663C2C04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778AA55C-3309-4241-982E-EA33BA23A2CB}"/>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그룹 89">
            <a:extLst>
              <a:ext uri="{FF2B5EF4-FFF2-40B4-BE49-F238E27FC236}">
                <a16:creationId xmlns:a16="http://schemas.microsoft.com/office/drawing/2014/main" id="{5D7E2828-8284-4394-9872-F6401160AE1B}"/>
              </a:ext>
            </a:extLst>
          </p:cNvPr>
          <p:cNvGrpSpPr/>
          <p:nvPr/>
        </p:nvGrpSpPr>
        <p:grpSpPr>
          <a:xfrm>
            <a:off x="4838274" y="4453337"/>
            <a:ext cx="158425" cy="116333"/>
            <a:chOff x="2676965" y="4453337"/>
            <a:chExt cx="158425" cy="116333"/>
          </a:xfrm>
        </p:grpSpPr>
        <p:grpSp>
          <p:nvGrpSpPr>
            <p:cNvPr id="91" name="그룹 90">
              <a:extLst>
                <a:ext uri="{FF2B5EF4-FFF2-40B4-BE49-F238E27FC236}">
                  <a16:creationId xmlns:a16="http://schemas.microsoft.com/office/drawing/2014/main" id="{98D05ED5-8836-405F-BF7B-71A2E62299D4}"/>
                </a:ext>
              </a:extLst>
            </p:cNvPr>
            <p:cNvGrpSpPr/>
            <p:nvPr/>
          </p:nvGrpSpPr>
          <p:grpSpPr>
            <a:xfrm>
              <a:off x="2676965" y="4485100"/>
              <a:ext cx="158425" cy="84570"/>
              <a:chOff x="4023360" y="3888755"/>
              <a:chExt cx="473826" cy="252935"/>
            </a:xfrm>
          </p:grpSpPr>
          <p:cxnSp>
            <p:nvCxnSpPr>
              <p:cNvPr id="93" name="직선 연결선 92">
                <a:extLst>
                  <a:ext uri="{FF2B5EF4-FFF2-40B4-BE49-F238E27FC236}">
                    <a16:creationId xmlns:a16="http://schemas.microsoft.com/office/drawing/2014/main" id="{F602E39D-45BB-41C6-85BB-7F5414A21CB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143DBF74-02E2-46DD-9FA1-3047B56671C5}"/>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7FA44403-B114-41C7-975F-2687A7AB9FAC}"/>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3B2BCCA7-763D-48A3-87DF-C9058CB0840E}"/>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9373EF43-C2BB-4E19-8D57-7887C3ACE91B}"/>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타원 91">
              <a:extLst>
                <a:ext uri="{FF2B5EF4-FFF2-40B4-BE49-F238E27FC236}">
                  <a16:creationId xmlns:a16="http://schemas.microsoft.com/office/drawing/2014/main" id="{7AEE9EC1-2889-4059-AFA6-81B15762FF35}"/>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타원 104">
            <a:extLst>
              <a:ext uri="{FF2B5EF4-FFF2-40B4-BE49-F238E27FC236}">
                <a16:creationId xmlns:a16="http://schemas.microsoft.com/office/drawing/2014/main" id="{FC0E5D5F-18C8-4DAB-B0CA-D83D2F0EC268}"/>
              </a:ext>
            </a:extLst>
          </p:cNvPr>
          <p:cNvSpPr/>
          <p:nvPr/>
        </p:nvSpPr>
        <p:spPr>
          <a:xfrm>
            <a:off x="4876152"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5" name="그룹 154">
            <a:extLst>
              <a:ext uri="{FF2B5EF4-FFF2-40B4-BE49-F238E27FC236}">
                <a16:creationId xmlns:a16="http://schemas.microsoft.com/office/drawing/2014/main" id="{E71B1D02-1590-4145-816C-31C7B6BBBD77}"/>
              </a:ext>
            </a:extLst>
          </p:cNvPr>
          <p:cNvGrpSpPr/>
          <p:nvPr/>
        </p:nvGrpSpPr>
        <p:grpSpPr>
          <a:xfrm>
            <a:off x="4905228" y="3216318"/>
            <a:ext cx="68875" cy="218571"/>
            <a:chOff x="3715789" y="4141690"/>
            <a:chExt cx="161176" cy="511485"/>
          </a:xfrm>
        </p:grpSpPr>
        <p:cxnSp>
          <p:nvCxnSpPr>
            <p:cNvPr id="156" name="직선 연결선 155">
              <a:extLst>
                <a:ext uri="{FF2B5EF4-FFF2-40B4-BE49-F238E27FC236}">
                  <a16:creationId xmlns:a16="http://schemas.microsoft.com/office/drawing/2014/main" id="{4617BE6C-0ADA-4C69-B27C-AD274B841A81}"/>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id="{C00D630F-6656-40BA-8B4A-469E41D0B7FD}"/>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id="{D949215E-0738-4EF8-9DC8-AA5A6C642CE4}"/>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그룹 158">
            <a:extLst>
              <a:ext uri="{FF2B5EF4-FFF2-40B4-BE49-F238E27FC236}">
                <a16:creationId xmlns:a16="http://schemas.microsoft.com/office/drawing/2014/main" id="{3AA8FDE0-8C26-4528-93A0-AFAACB6D5989}"/>
              </a:ext>
            </a:extLst>
          </p:cNvPr>
          <p:cNvGrpSpPr/>
          <p:nvPr/>
        </p:nvGrpSpPr>
        <p:grpSpPr>
          <a:xfrm rot="10800000">
            <a:off x="4838274" y="3037186"/>
            <a:ext cx="158425" cy="116333"/>
            <a:chOff x="2676965" y="4453337"/>
            <a:chExt cx="158425" cy="116333"/>
          </a:xfrm>
        </p:grpSpPr>
        <p:grpSp>
          <p:nvGrpSpPr>
            <p:cNvPr id="160" name="그룹 159">
              <a:extLst>
                <a:ext uri="{FF2B5EF4-FFF2-40B4-BE49-F238E27FC236}">
                  <a16:creationId xmlns:a16="http://schemas.microsoft.com/office/drawing/2014/main" id="{2B760E4C-CCF1-4552-8D09-5C59564EF261}"/>
                </a:ext>
              </a:extLst>
            </p:cNvPr>
            <p:cNvGrpSpPr/>
            <p:nvPr/>
          </p:nvGrpSpPr>
          <p:grpSpPr>
            <a:xfrm>
              <a:off x="2676965" y="4485100"/>
              <a:ext cx="158425" cy="84570"/>
              <a:chOff x="4023360" y="3888755"/>
              <a:chExt cx="473826" cy="252935"/>
            </a:xfrm>
          </p:grpSpPr>
          <p:cxnSp>
            <p:nvCxnSpPr>
              <p:cNvPr id="162" name="직선 연결선 161">
                <a:extLst>
                  <a:ext uri="{FF2B5EF4-FFF2-40B4-BE49-F238E27FC236}">
                    <a16:creationId xmlns:a16="http://schemas.microsoft.com/office/drawing/2014/main" id="{164844D4-61B7-40C0-A6AE-7537BC9416F4}"/>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38BC1D57-EE4F-4A1F-BC96-43A5CBE8B270}"/>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5BC0B732-BDD6-4D21-A760-D0B0A4E95CE4}"/>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FE83A507-B9FA-4C71-9735-799350B6E146}"/>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DA1551A5-36BC-46FB-AF4A-94B3414AEAF9}"/>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타원 160">
              <a:extLst>
                <a:ext uri="{FF2B5EF4-FFF2-40B4-BE49-F238E27FC236}">
                  <a16:creationId xmlns:a16="http://schemas.microsoft.com/office/drawing/2014/main" id="{4F819C23-0F28-47D7-948C-C9797C5D8496}"/>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7" name="자유형: 도형 166">
            <a:extLst>
              <a:ext uri="{FF2B5EF4-FFF2-40B4-BE49-F238E27FC236}">
                <a16:creationId xmlns:a16="http://schemas.microsoft.com/office/drawing/2014/main" id="{F925EE3A-1770-4590-84A6-6CF562698A73}"/>
              </a:ext>
            </a:extLst>
          </p:cNvPr>
          <p:cNvSpPr/>
          <p:nvPr/>
        </p:nvSpPr>
        <p:spPr>
          <a:xfrm flipH="1">
            <a:off x="5040553" y="2749236"/>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8" name="그룹 167">
            <a:extLst>
              <a:ext uri="{FF2B5EF4-FFF2-40B4-BE49-F238E27FC236}">
                <a16:creationId xmlns:a16="http://schemas.microsoft.com/office/drawing/2014/main" id="{652BAAE3-A697-49A1-873A-55507F153CA2}"/>
              </a:ext>
            </a:extLst>
          </p:cNvPr>
          <p:cNvGrpSpPr/>
          <p:nvPr/>
        </p:nvGrpSpPr>
        <p:grpSpPr>
          <a:xfrm>
            <a:off x="5048703" y="3325604"/>
            <a:ext cx="85449" cy="129929"/>
            <a:chOff x="1073021" y="4861249"/>
            <a:chExt cx="681134" cy="1035697"/>
          </a:xfrm>
        </p:grpSpPr>
        <p:grpSp>
          <p:nvGrpSpPr>
            <p:cNvPr id="169" name="그룹 168">
              <a:extLst>
                <a:ext uri="{FF2B5EF4-FFF2-40B4-BE49-F238E27FC236}">
                  <a16:creationId xmlns:a16="http://schemas.microsoft.com/office/drawing/2014/main" id="{1695517E-4DA4-47EF-821A-DD618B236144}"/>
                </a:ext>
              </a:extLst>
            </p:cNvPr>
            <p:cNvGrpSpPr/>
            <p:nvPr/>
          </p:nvGrpSpPr>
          <p:grpSpPr>
            <a:xfrm>
              <a:off x="1073021" y="4861249"/>
              <a:ext cx="681134" cy="1035697"/>
              <a:chOff x="1073021" y="4861250"/>
              <a:chExt cx="681134" cy="681232"/>
            </a:xfrm>
          </p:grpSpPr>
          <p:cxnSp>
            <p:nvCxnSpPr>
              <p:cNvPr id="171" name="직선 연결선 170">
                <a:extLst>
                  <a:ext uri="{FF2B5EF4-FFF2-40B4-BE49-F238E27FC236}">
                    <a16:creationId xmlns:a16="http://schemas.microsoft.com/office/drawing/2014/main" id="{FF091005-E44F-4E46-A927-68C0077D5AB0}"/>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AF789595-6D06-45F9-85FA-5E92F809D36F}"/>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id="{87319240-22D5-4B6A-9F94-ED23348B5844}"/>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0" name="타원 169">
              <a:extLst>
                <a:ext uri="{FF2B5EF4-FFF2-40B4-BE49-F238E27FC236}">
                  <a16:creationId xmlns:a16="http://schemas.microsoft.com/office/drawing/2014/main" id="{B501C089-3F91-4123-8484-516B2F0C260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6" name="그룹 205">
            <a:extLst>
              <a:ext uri="{FF2B5EF4-FFF2-40B4-BE49-F238E27FC236}">
                <a16:creationId xmlns:a16="http://schemas.microsoft.com/office/drawing/2014/main" id="{84752F1D-FB43-4420-8E67-720446667396}"/>
              </a:ext>
            </a:extLst>
          </p:cNvPr>
          <p:cNvGrpSpPr/>
          <p:nvPr/>
        </p:nvGrpSpPr>
        <p:grpSpPr>
          <a:xfrm>
            <a:off x="6073215" y="1980840"/>
            <a:ext cx="1223413" cy="3613625"/>
            <a:chOff x="6073215" y="1980840"/>
            <a:chExt cx="1223413" cy="3613625"/>
          </a:xfrm>
        </p:grpSpPr>
        <p:grpSp>
          <p:nvGrpSpPr>
            <p:cNvPr id="110" name="그룹 109">
              <a:extLst>
                <a:ext uri="{FF2B5EF4-FFF2-40B4-BE49-F238E27FC236}">
                  <a16:creationId xmlns:a16="http://schemas.microsoft.com/office/drawing/2014/main" id="{7A3140FD-81EF-4A75-976B-3E2BDF603B5D}"/>
                </a:ext>
              </a:extLst>
            </p:cNvPr>
            <p:cNvGrpSpPr/>
            <p:nvPr/>
          </p:nvGrpSpPr>
          <p:grpSpPr>
            <a:xfrm>
              <a:off x="6073215" y="1980840"/>
              <a:ext cx="701200" cy="3613625"/>
              <a:chOff x="1199803" y="-1372130"/>
              <a:chExt cx="1429792" cy="7664865"/>
            </a:xfrm>
          </p:grpSpPr>
          <p:grpSp>
            <p:nvGrpSpPr>
              <p:cNvPr id="111" name="그룹 110">
                <a:extLst>
                  <a:ext uri="{FF2B5EF4-FFF2-40B4-BE49-F238E27FC236}">
                    <a16:creationId xmlns:a16="http://schemas.microsoft.com/office/drawing/2014/main" id="{1883FADD-06E2-4389-8F92-D1F5092A5D17}"/>
                  </a:ext>
                </a:extLst>
              </p:cNvPr>
              <p:cNvGrpSpPr/>
              <p:nvPr/>
            </p:nvGrpSpPr>
            <p:grpSpPr>
              <a:xfrm>
                <a:off x="1199803" y="4715857"/>
                <a:ext cx="1429790" cy="1576878"/>
                <a:chOff x="1199803" y="1832956"/>
                <a:chExt cx="1429790" cy="2882900"/>
              </a:xfrm>
            </p:grpSpPr>
            <p:sp>
              <p:nvSpPr>
                <p:cNvPr id="116" name="직사각형 115">
                  <a:extLst>
                    <a:ext uri="{FF2B5EF4-FFF2-40B4-BE49-F238E27FC236}">
                      <a16:creationId xmlns:a16="http://schemas.microsoft.com/office/drawing/2014/main" id="{E0195361-82E5-4E2A-8EA6-132D08C3AF2B}"/>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A2E68AEE-9200-4B79-B076-3AA9FBD87DB1}"/>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2" name="그룹 111">
                <a:extLst>
                  <a:ext uri="{FF2B5EF4-FFF2-40B4-BE49-F238E27FC236}">
                    <a16:creationId xmlns:a16="http://schemas.microsoft.com/office/drawing/2014/main" id="{A9D78929-4466-4CDC-8807-334383A6CE26}"/>
                  </a:ext>
                </a:extLst>
              </p:cNvPr>
              <p:cNvGrpSpPr/>
              <p:nvPr/>
            </p:nvGrpSpPr>
            <p:grpSpPr>
              <a:xfrm>
                <a:off x="1199803" y="-1372130"/>
                <a:ext cx="1429792" cy="6087986"/>
                <a:chOff x="1199803" y="-1372130"/>
                <a:chExt cx="1429792" cy="6087986"/>
              </a:xfrm>
            </p:grpSpPr>
            <p:sp>
              <p:nvSpPr>
                <p:cNvPr id="114" name="직사각형 113">
                  <a:extLst>
                    <a:ext uri="{FF2B5EF4-FFF2-40B4-BE49-F238E27FC236}">
                      <a16:creationId xmlns:a16="http://schemas.microsoft.com/office/drawing/2014/main" id="{41140D5F-121F-4E76-8FBA-1D599F137BDB}"/>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9EFEFFC2-EDBC-4274-B6B5-2A10649330F4}"/>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3" name="직선 연결선 112">
                <a:extLst>
                  <a:ext uri="{FF2B5EF4-FFF2-40B4-BE49-F238E27FC236}">
                    <a16:creationId xmlns:a16="http://schemas.microsoft.com/office/drawing/2014/main" id="{8F674520-3217-4F6A-BA83-C9CE5A018966}"/>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직사각형 117">
              <a:extLst>
                <a:ext uri="{FF2B5EF4-FFF2-40B4-BE49-F238E27FC236}">
                  <a16:creationId xmlns:a16="http://schemas.microsoft.com/office/drawing/2014/main" id="{DDB0A000-D725-49CD-A54C-F6EF4D3AACDF}"/>
                </a:ext>
              </a:extLst>
            </p:cNvPr>
            <p:cNvSpPr/>
            <p:nvPr/>
          </p:nvSpPr>
          <p:spPr>
            <a:xfrm>
              <a:off x="6320898"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직사각형 118">
              <a:extLst>
                <a:ext uri="{FF2B5EF4-FFF2-40B4-BE49-F238E27FC236}">
                  <a16:creationId xmlns:a16="http://schemas.microsoft.com/office/drawing/2014/main" id="{A24949A5-BE23-4636-8CD4-CB214F97A5AA}"/>
                </a:ext>
              </a:extLst>
            </p:cNvPr>
            <p:cNvSpPr/>
            <p:nvPr/>
          </p:nvSpPr>
          <p:spPr>
            <a:xfrm>
              <a:off x="6433594"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0" name="직선 연결선 119">
              <a:extLst>
                <a:ext uri="{FF2B5EF4-FFF2-40B4-BE49-F238E27FC236}">
                  <a16:creationId xmlns:a16="http://schemas.microsoft.com/office/drawing/2014/main" id="{0438FFC9-A1DF-486C-9917-27F163F32C1D}"/>
                </a:ext>
              </a:extLst>
            </p:cNvPr>
            <p:cNvCxnSpPr/>
            <p:nvPr/>
          </p:nvCxnSpPr>
          <p:spPr>
            <a:xfrm>
              <a:off x="6320898"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EA52ECB6-99B7-4201-937D-8A6BB6B0ED06}"/>
                </a:ext>
              </a:extLst>
            </p:cNvPr>
            <p:cNvCxnSpPr/>
            <p:nvPr/>
          </p:nvCxnSpPr>
          <p:spPr>
            <a:xfrm>
              <a:off x="6320898"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E4F0C227-6667-4E46-ACF7-46852F953EA4}"/>
                </a:ext>
              </a:extLst>
            </p:cNvPr>
            <p:cNvCxnSpPr/>
            <p:nvPr/>
          </p:nvCxnSpPr>
          <p:spPr>
            <a:xfrm>
              <a:off x="6320898"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069394D1-9635-475D-A30B-2D2F76E56C4C}"/>
                </a:ext>
              </a:extLst>
            </p:cNvPr>
            <p:cNvSpPr/>
            <p:nvPr/>
          </p:nvSpPr>
          <p:spPr>
            <a:xfrm>
              <a:off x="7020514"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자유형: 도형 123">
              <a:extLst>
                <a:ext uri="{FF2B5EF4-FFF2-40B4-BE49-F238E27FC236}">
                  <a16:creationId xmlns:a16="http://schemas.microsoft.com/office/drawing/2014/main" id="{8523D435-C4C1-49C5-927E-5B37F249076E}"/>
                </a:ext>
              </a:extLst>
            </p:cNvPr>
            <p:cNvSpPr/>
            <p:nvPr/>
          </p:nvSpPr>
          <p:spPr>
            <a:xfrm flipH="1">
              <a:off x="7194878"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5" name="그룹 124">
              <a:extLst>
                <a:ext uri="{FF2B5EF4-FFF2-40B4-BE49-F238E27FC236}">
                  <a16:creationId xmlns:a16="http://schemas.microsoft.com/office/drawing/2014/main" id="{BBDE1D5A-9430-43D4-901E-49AE2DA87834}"/>
                </a:ext>
              </a:extLst>
            </p:cNvPr>
            <p:cNvGrpSpPr/>
            <p:nvPr/>
          </p:nvGrpSpPr>
          <p:grpSpPr>
            <a:xfrm>
              <a:off x="7203028" y="5461481"/>
              <a:ext cx="85449" cy="129929"/>
              <a:chOff x="1073021" y="4861249"/>
              <a:chExt cx="681134" cy="1035697"/>
            </a:xfrm>
          </p:grpSpPr>
          <p:grpSp>
            <p:nvGrpSpPr>
              <p:cNvPr id="126" name="그룹 125">
                <a:extLst>
                  <a:ext uri="{FF2B5EF4-FFF2-40B4-BE49-F238E27FC236}">
                    <a16:creationId xmlns:a16="http://schemas.microsoft.com/office/drawing/2014/main" id="{8EF135AC-7922-4C66-B4C2-4793CB80AF92}"/>
                  </a:ext>
                </a:extLst>
              </p:cNvPr>
              <p:cNvGrpSpPr/>
              <p:nvPr/>
            </p:nvGrpSpPr>
            <p:grpSpPr>
              <a:xfrm>
                <a:off x="1073021" y="4861249"/>
                <a:ext cx="681134" cy="1035697"/>
                <a:chOff x="1073021" y="4861250"/>
                <a:chExt cx="681134" cy="681232"/>
              </a:xfrm>
            </p:grpSpPr>
            <p:cxnSp>
              <p:nvCxnSpPr>
                <p:cNvPr id="128" name="직선 연결선 127">
                  <a:extLst>
                    <a:ext uri="{FF2B5EF4-FFF2-40B4-BE49-F238E27FC236}">
                      <a16:creationId xmlns:a16="http://schemas.microsoft.com/office/drawing/2014/main" id="{9AC4E464-3EC9-45CB-B290-A24B028D7EAE}"/>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CD6F2509-5FCD-4A07-9E58-0055BCC5958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B4623E45-0051-4184-8CC4-4662D33C3E9B}"/>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7" name="타원 126">
                <a:extLst>
                  <a:ext uri="{FF2B5EF4-FFF2-40B4-BE49-F238E27FC236}">
                    <a16:creationId xmlns:a16="http://schemas.microsoft.com/office/drawing/2014/main" id="{46BDF956-0DEF-48E1-8E7D-9433711BDF98}"/>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1" name="그룹 130">
              <a:extLst>
                <a:ext uri="{FF2B5EF4-FFF2-40B4-BE49-F238E27FC236}">
                  <a16:creationId xmlns:a16="http://schemas.microsoft.com/office/drawing/2014/main" id="{2C76AAA2-509D-4C8B-BD54-25071706B9AC}"/>
                </a:ext>
              </a:extLst>
            </p:cNvPr>
            <p:cNvGrpSpPr/>
            <p:nvPr/>
          </p:nvGrpSpPr>
          <p:grpSpPr>
            <a:xfrm>
              <a:off x="7031560" y="4632469"/>
              <a:ext cx="68875" cy="218571"/>
              <a:chOff x="3715789" y="4141690"/>
              <a:chExt cx="161176" cy="511485"/>
            </a:xfrm>
          </p:grpSpPr>
          <p:cxnSp>
            <p:nvCxnSpPr>
              <p:cNvPr id="132" name="직선 연결선 131">
                <a:extLst>
                  <a:ext uri="{FF2B5EF4-FFF2-40B4-BE49-F238E27FC236}">
                    <a16:creationId xmlns:a16="http://schemas.microsoft.com/office/drawing/2014/main" id="{2C86DBF7-E091-400D-BB3D-2A71E621BBE8}"/>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63D4A5C-7369-4783-A6C5-036150824B16}"/>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1BBD9F12-DD68-4933-8F1B-36E42A9391AA}"/>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그룹 134">
              <a:extLst>
                <a:ext uri="{FF2B5EF4-FFF2-40B4-BE49-F238E27FC236}">
                  <a16:creationId xmlns:a16="http://schemas.microsoft.com/office/drawing/2014/main" id="{BDE9540A-FDD4-401D-80CA-1308A669C3EB}"/>
                </a:ext>
              </a:extLst>
            </p:cNvPr>
            <p:cNvGrpSpPr/>
            <p:nvPr/>
          </p:nvGrpSpPr>
          <p:grpSpPr>
            <a:xfrm>
              <a:off x="6964606" y="4453337"/>
              <a:ext cx="158425" cy="116333"/>
              <a:chOff x="2676965" y="4453337"/>
              <a:chExt cx="158425" cy="116333"/>
            </a:xfrm>
          </p:grpSpPr>
          <p:grpSp>
            <p:nvGrpSpPr>
              <p:cNvPr id="136" name="그룹 135">
                <a:extLst>
                  <a:ext uri="{FF2B5EF4-FFF2-40B4-BE49-F238E27FC236}">
                    <a16:creationId xmlns:a16="http://schemas.microsoft.com/office/drawing/2014/main" id="{28FF32E0-825D-47C4-968F-F0AD3E76AB02}"/>
                  </a:ext>
                </a:extLst>
              </p:cNvPr>
              <p:cNvGrpSpPr/>
              <p:nvPr/>
            </p:nvGrpSpPr>
            <p:grpSpPr>
              <a:xfrm>
                <a:off x="2676965" y="4485100"/>
                <a:ext cx="158425" cy="84570"/>
                <a:chOff x="4023360" y="3888755"/>
                <a:chExt cx="473826" cy="252935"/>
              </a:xfrm>
            </p:grpSpPr>
            <p:cxnSp>
              <p:nvCxnSpPr>
                <p:cNvPr id="138" name="직선 연결선 137">
                  <a:extLst>
                    <a:ext uri="{FF2B5EF4-FFF2-40B4-BE49-F238E27FC236}">
                      <a16:creationId xmlns:a16="http://schemas.microsoft.com/office/drawing/2014/main" id="{9B3B878E-B0AC-4EAF-A22E-DBA72690EF4B}"/>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297CB305-DBAE-4E90-9943-6BD0E2DB30BC}"/>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0576858-24BD-4D1F-B2B7-8FB759F9D39F}"/>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9737A022-E66A-4582-9985-64756BC7EFDB}"/>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8760F779-4026-4FD7-9BFA-8D4060B7E1C7}"/>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타원 136">
                <a:extLst>
                  <a:ext uri="{FF2B5EF4-FFF2-40B4-BE49-F238E27FC236}">
                    <a16:creationId xmlns:a16="http://schemas.microsoft.com/office/drawing/2014/main" id="{101C8BD8-5084-45D1-9EB9-B6FF48301B08}"/>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3" name="자유형: 도형 142">
              <a:extLst>
                <a:ext uri="{FF2B5EF4-FFF2-40B4-BE49-F238E27FC236}">
                  <a16:creationId xmlns:a16="http://schemas.microsoft.com/office/drawing/2014/main" id="{09800C70-7878-4D5C-922D-372B0A63C043}"/>
                </a:ext>
              </a:extLst>
            </p:cNvPr>
            <p:cNvSpPr/>
            <p:nvPr/>
          </p:nvSpPr>
          <p:spPr>
            <a:xfrm rot="10800000">
              <a:off x="7186727"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4" name="그룹 143">
              <a:extLst>
                <a:ext uri="{FF2B5EF4-FFF2-40B4-BE49-F238E27FC236}">
                  <a16:creationId xmlns:a16="http://schemas.microsoft.com/office/drawing/2014/main" id="{036B1B40-9AC2-4913-AD77-59D2E1FB14E8}"/>
                </a:ext>
              </a:extLst>
            </p:cNvPr>
            <p:cNvGrpSpPr/>
            <p:nvPr/>
          </p:nvGrpSpPr>
          <p:grpSpPr>
            <a:xfrm>
              <a:off x="7203028" y="4000177"/>
              <a:ext cx="85449" cy="129929"/>
              <a:chOff x="1073021" y="4861249"/>
              <a:chExt cx="681134" cy="1035697"/>
            </a:xfrm>
          </p:grpSpPr>
          <p:grpSp>
            <p:nvGrpSpPr>
              <p:cNvPr id="145" name="그룹 144">
                <a:extLst>
                  <a:ext uri="{FF2B5EF4-FFF2-40B4-BE49-F238E27FC236}">
                    <a16:creationId xmlns:a16="http://schemas.microsoft.com/office/drawing/2014/main" id="{E8DE494C-7F5D-4736-98C0-E43DD7A20146}"/>
                  </a:ext>
                </a:extLst>
              </p:cNvPr>
              <p:cNvGrpSpPr/>
              <p:nvPr/>
            </p:nvGrpSpPr>
            <p:grpSpPr>
              <a:xfrm>
                <a:off x="1073021" y="4861249"/>
                <a:ext cx="681134" cy="1035697"/>
                <a:chOff x="1073021" y="4861250"/>
                <a:chExt cx="681134" cy="681232"/>
              </a:xfrm>
            </p:grpSpPr>
            <p:cxnSp>
              <p:nvCxnSpPr>
                <p:cNvPr id="147" name="직선 연결선 146">
                  <a:extLst>
                    <a:ext uri="{FF2B5EF4-FFF2-40B4-BE49-F238E27FC236}">
                      <a16:creationId xmlns:a16="http://schemas.microsoft.com/office/drawing/2014/main" id="{7CCB1DD3-BF09-4610-AC13-F33D343E3823}"/>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D95DB1E6-1922-41E2-8BB8-5397E25F0DBB}"/>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B180F370-2513-4B5A-A500-39C4996A4B99}"/>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타원 145">
                <a:extLst>
                  <a:ext uri="{FF2B5EF4-FFF2-40B4-BE49-F238E27FC236}">
                    <a16:creationId xmlns:a16="http://schemas.microsoft.com/office/drawing/2014/main" id="{F7DEF3AF-E27B-4453-86C7-F57DBFBF876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0" name="타원 149">
              <a:extLst>
                <a:ext uri="{FF2B5EF4-FFF2-40B4-BE49-F238E27FC236}">
                  <a16:creationId xmlns:a16="http://schemas.microsoft.com/office/drawing/2014/main" id="{28530BBF-856A-45E9-BFAE-DBAF7C5B708D}"/>
                </a:ext>
              </a:extLst>
            </p:cNvPr>
            <p:cNvSpPr/>
            <p:nvPr/>
          </p:nvSpPr>
          <p:spPr>
            <a:xfrm>
              <a:off x="7002484"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4" name="그룹 173">
              <a:extLst>
                <a:ext uri="{FF2B5EF4-FFF2-40B4-BE49-F238E27FC236}">
                  <a16:creationId xmlns:a16="http://schemas.microsoft.com/office/drawing/2014/main" id="{8E693EF9-7212-4517-BADD-C5F4C97C4EF4}"/>
                </a:ext>
              </a:extLst>
            </p:cNvPr>
            <p:cNvGrpSpPr/>
            <p:nvPr/>
          </p:nvGrpSpPr>
          <p:grpSpPr>
            <a:xfrm>
              <a:off x="7203028" y="4682626"/>
              <a:ext cx="85449" cy="129929"/>
              <a:chOff x="1073021" y="4861249"/>
              <a:chExt cx="681134" cy="1035697"/>
            </a:xfrm>
          </p:grpSpPr>
          <p:grpSp>
            <p:nvGrpSpPr>
              <p:cNvPr id="175" name="그룹 174">
                <a:extLst>
                  <a:ext uri="{FF2B5EF4-FFF2-40B4-BE49-F238E27FC236}">
                    <a16:creationId xmlns:a16="http://schemas.microsoft.com/office/drawing/2014/main" id="{972DC16F-17A8-4F80-8394-94DA9361A849}"/>
                  </a:ext>
                </a:extLst>
              </p:cNvPr>
              <p:cNvGrpSpPr/>
              <p:nvPr/>
            </p:nvGrpSpPr>
            <p:grpSpPr>
              <a:xfrm>
                <a:off x="1073021" y="4861249"/>
                <a:ext cx="681134" cy="1035697"/>
                <a:chOff x="1073021" y="4861250"/>
                <a:chExt cx="681134" cy="681232"/>
              </a:xfrm>
            </p:grpSpPr>
            <p:cxnSp>
              <p:nvCxnSpPr>
                <p:cNvPr id="177" name="직선 연결선 176">
                  <a:extLst>
                    <a:ext uri="{FF2B5EF4-FFF2-40B4-BE49-F238E27FC236}">
                      <a16:creationId xmlns:a16="http://schemas.microsoft.com/office/drawing/2014/main" id="{D058B891-67A2-42E7-9AC7-15D95AF67ACB}"/>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직선 연결선 177">
                  <a:extLst>
                    <a:ext uri="{FF2B5EF4-FFF2-40B4-BE49-F238E27FC236}">
                      <a16:creationId xmlns:a16="http://schemas.microsoft.com/office/drawing/2014/main" id="{8EB6B8D8-A69B-478F-95FD-51E91005895A}"/>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id="{9DDEEF23-8B76-4448-8CCA-05504E6C0C46}"/>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타원 175">
                <a:extLst>
                  <a:ext uri="{FF2B5EF4-FFF2-40B4-BE49-F238E27FC236}">
                    <a16:creationId xmlns:a16="http://schemas.microsoft.com/office/drawing/2014/main" id="{087F3FEC-BD8C-49EA-8294-AEE2FACD50F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F08A936D-8990-46C4-9633-982B94B34B5A}"/>
                </a:ext>
              </a:extLst>
            </p:cNvPr>
            <p:cNvSpPr/>
            <p:nvPr/>
          </p:nvSpPr>
          <p:spPr>
            <a:xfrm>
              <a:off x="7198265" y="4167596"/>
              <a:ext cx="98361" cy="44247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1" name="그룹 180">
              <a:extLst>
                <a:ext uri="{FF2B5EF4-FFF2-40B4-BE49-F238E27FC236}">
                  <a16:creationId xmlns:a16="http://schemas.microsoft.com/office/drawing/2014/main" id="{9CD10D95-0F25-491A-878C-D82F55664CC0}"/>
                </a:ext>
              </a:extLst>
            </p:cNvPr>
            <p:cNvGrpSpPr/>
            <p:nvPr/>
          </p:nvGrpSpPr>
          <p:grpSpPr>
            <a:xfrm>
              <a:off x="7039075" y="3216318"/>
              <a:ext cx="68875" cy="218571"/>
              <a:chOff x="3715789" y="4141690"/>
              <a:chExt cx="161176" cy="511485"/>
            </a:xfrm>
          </p:grpSpPr>
          <p:cxnSp>
            <p:nvCxnSpPr>
              <p:cNvPr id="182" name="직선 연결선 181">
                <a:extLst>
                  <a:ext uri="{FF2B5EF4-FFF2-40B4-BE49-F238E27FC236}">
                    <a16:creationId xmlns:a16="http://schemas.microsoft.com/office/drawing/2014/main" id="{492086B9-E421-42C4-9107-1B3250E8CB3C}"/>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87513BE4-01E8-413E-B89A-9BF3EF8A25A2}"/>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F14D90A8-623A-453E-8F93-12296BC9638D}"/>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그룹 184">
              <a:extLst>
                <a:ext uri="{FF2B5EF4-FFF2-40B4-BE49-F238E27FC236}">
                  <a16:creationId xmlns:a16="http://schemas.microsoft.com/office/drawing/2014/main" id="{E3768346-4B05-476A-AB90-F51D10EBB9BB}"/>
                </a:ext>
              </a:extLst>
            </p:cNvPr>
            <p:cNvGrpSpPr/>
            <p:nvPr/>
          </p:nvGrpSpPr>
          <p:grpSpPr>
            <a:xfrm rot="10800000">
              <a:off x="6972121" y="3037186"/>
              <a:ext cx="158425" cy="116333"/>
              <a:chOff x="2676965" y="4453337"/>
              <a:chExt cx="158425" cy="116333"/>
            </a:xfrm>
          </p:grpSpPr>
          <p:grpSp>
            <p:nvGrpSpPr>
              <p:cNvPr id="186" name="그룹 185">
                <a:extLst>
                  <a:ext uri="{FF2B5EF4-FFF2-40B4-BE49-F238E27FC236}">
                    <a16:creationId xmlns:a16="http://schemas.microsoft.com/office/drawing/2014/main" id="{0E3D1FC0-EB43-4E89-AD65-D94713AB3F68}"/>
                  </a:ext>
                </a:extLst>
              </p:cNvPr>
              <p:cNvGrpSpPr/>
              <p:nvPr/>
            </p:nvGrpSpPr>
            <p:grpSpPr>
              <a:xfrm>
                <a:off x="2676965" y="4485100"/>
                <a:ext cx="158425" cy="84570"/>
                <a:chOff x="4023360" y="3888755"/>
                <a:chExt cx="473826" cy="252935"/>
              </a:xfrm>
            </p:grpSpPr>
            <p:cxnSp>
              <p:nvCxnSpPr>
                <p:cNvPr id="188" name="직선 연결선 187">
                  <a:extLst>
                    <a:ext uri="{FF2B5EF4-FFF2-40B4-BE49-F238E27FC236}">
                      <a16:creationId xmlns:a16="http://schemas.microsoft.com/office/drawing/2014/main" id="{6A72C205-E111-4A2A-911E-1504536A148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직선 연결선 188">
                  <a:extLst>
                    <a:ext uri="{FF2B5EF4-FFF2-40B4-BE49-F238E27FC236}">
                      <a16:creationId xmlns:a16="http://schemas.microsoft.com/office/drawing/2014/main" id="{5D20E0E8-63A3-4F0C-88D0-7B65A85A429C}"/>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368F4226-1F08-4747-AC25-3FD8750A1F7E}"/>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65F58E50-6A6E-469D-872C-A639292D8486}"/>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6F27CE2C-52CC-4AA5-AA59-D5BD3E911030}"/>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7" name="타원 186">
                <a:extLst>
                  <a:ext uri="{FF2B5EF4-FFF2-40B4-BE49-F238E27FC236}">
                    <a16:creationId xmlns:a16="http://schemas.microsoft.com/office/drawing/2014/main" id="{E7E15F55-C623-48A9-B93A-E7865B29013E}"/>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3" name="자유형: 도형 192">
              <a:extLst>
                <a:ext uri="{FF2B5EF4-FFF2-40B4-BE49-F238E27FC236}">
                  <a16:creationId xmlns:a16="http://schemas.microsoft.com/office/drawing/2014/main" id="{9911BDC8-F6EB-4E94-B8F1-F71DE363BDC5}"/>
                </a:ext>
              </a:extLst>
            </p:cNvPr>
            <p:cNvSpPr/>
            <p:nvPr/>
          </p:nvSpPr>
          <p:spPr>
            <a:xfrm flipH="1">
              <a:off x="7194878"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4" name="그룹 193">
              <a:extLst>
                <a:ext uri="{FF2B5EF4-FFF2-40B4-BE49-F238E27FC236}">
                  <a16:creationId xmlns:a16="http://schemas.microsoft.com/office/drawing/2014/main" id="{2D2635FD-06EE-4395-BD49-24ED0B80F520}"/>
                </a:ext>
              </a:extLst>
            </p:cNvPr>
            <p:cNvGrpSpPr/>
            <p:nvPr/>
          </p:nvGrpSpPr>
          <p:grpSpPr>
            <a:xfrm>
              <a:off x="7203028" y="3249235"/>
              <a:ext cx="85449" cy="129929"/>
              <a:chOff x="1073021" y="4861249"/>
              <a:chExt cx="681134" cy="1035697"/>
            </a:xfrm>
          </p:grpSpPr>
          <p:grpSp>
            <p:nvGrpSpPr>
              <p:cNvPr id="195" name="그룹 194">
                <a:extLst>
                  <a:ext uri="{FF2B5EF4-FFF2-40B4-BE49-F238E27FC236}">
                    <a16:creationId xmlns:a16="http://schemas.microsoft.com/office/drawing/2014/main" id="{46898FF7-B103-4DF2-B025-01B24233EE3C}"/>
                  </a:ext>
                </a:extLst>
              </p:cNvPr>
              <p:cNvGrpSpPr/>
              <p:nvPr/>
            </p:nvGrpSpPr>
            <p:grpSpPr>
              <a:xfrm>
                <a:off x="1073021" y="4861249"/>
                <a:ext cx="681134" cy="1035697"/>
                <a:chOff x="1073021" y="4861250"/>
                <a:chExt cx="681134" cy="681232"/>
              </a:xfrm>
            </p:grpSpPr>
            <p:cxnSp>
              <p:nvCxnSpPr>
                <p:cNvPr id="197" name="직선 연결선 196">
                  <a:extLst>
                    <a:ext uri="{FF2B5EF4-FFF2-40B4-BE49-F238E27FC236}">
                      <a16:creationId xmlns:a16="http://schemas.microsoft.com/office/drawing/2014/main" id="{A1CBCF62-907F-4B16-8C94-1FEE9977C0FB}"/>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D9CAD1BD-3B65-4C3C-A91B-96591195A3CB}"/>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975D27DC-36B2-45CB-90EB-EEBD06FC3E65}"/>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타원 195">
                <a:extLst>
                  <a:ext uri="{FF2B5EF4-FFF2-40B4-BE49-F238E27FC236}">
                    <a16:creationId xmlns:a16="http://schemas.microsoft.com/office/drawing/2014/main" id="{791844FF-FB84-4035-A536-55A9B6C0D191}"/>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0" name="그룹 199">
              <a:extLst>
                <a:ext uri="{FF2B5EF4-FFF2-40B4-BE49-F238E27FC236}">
                  <a16:creationId xmlns:a16="http://schemas.microsoft.com/office/drawing/2014/main" id="{E6480FB0-00AA-4E64-B88C-AD5A37170A84}"/>
                </a:ext>
              </a:extLst>
            </p:cNvPr>
            <p:cNvGrpSpPr/>
            <p:nvPr/>
          </p:nvGrpSpPr>
          <p:grpSpPr>
            <a:xfrm>
              <a:off x="7203028" y="2470380"/>
              <a:ext cx="85449" cy="129929"/>
              <a:chOff x="1073021" y="4861249"/>
              <a:chExt cx="681134" cy="1035697"/>
            </a:xfrm>
          </p:grpSpPr>
          <p:grpSp>
            <p:nvGrpSpPr>
              <p:cNvPr id="201" name="그룹 200">
                <a:extLst>
                  <a:ext uri="{FF2B5EF4-FFF2-40B4-BE49-F238E27FC236}">
                    <a16:creationId xmlns:a16="http://schemas.microsoft.com/office/drawing/2014/main" id="{4771B7E2-E395-44A6-B8EB-18222388CF36}"/>
                  </a:ext>
                </a:extLst>
              </p:cNvPr>
              <p:cNvGrpSpPr/>
              <p:nvPr/>
            </p:nvGrpSpPr>
            <p:grpSpPr>
              <a:xfrm>
                <a:off x="1073021" y="4861249"/>
                <a:ext cx="681134" cy="1035697"/>
                <a:chOff x="1073021" y="4861250"/>
                <a:chExt cx="681134" cy="681232"/>
              </a:xfrm>
            </p:grpSpPr>
            <p:cxnSp>
              <p:nvCxnSpPr>
                <p:cNvPr id="203" name="직선 연결선 202">
                  <a:extLst>
                    <a:ext uri="{FF2B5EF4-FFF2-40B4-BE49-F238E27FC236}">
                      <a16:creationId xmlns:a16="http://schemas.microsoft.com/office/drawing/2014/main" id="{F884288E-8E45-482D-90CE-C8D10A97F83D}"/>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04842682-6270-4EE4-9E11-E998DAAA8E3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EA6E1689-FECA-460D-9554-1B820211BF0E}"/>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2" name="타원 201">
                <a:extLst>
                  <a:ext uri="{FF2B5EF4-FFF2-40B4-BE49-F238E27FC236}">
                    <a16:creationId xmlns:a16="http://schemas.microsoft.com/office/drawing/2014/main" id="{93AA5122-37B5-4E00-AC57-96F2F8CFC689}"/>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388066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37767F-865C-400B-A128-21C6EB408B0C}"/>
              </a:ext>
            </a:extLst>
          </p:cNvPr>
          <p:cNvSpPr>
            <a:spLocks noGrp="1"/>
          </p:cNvSpPr>
          <p:nvPr>
            <p:ph type="title"/>
          </p:nvPr>
        </p:nvSpPr>
        <p:spPr/>
        <p:txBody>
          <a:bodyPr/>
          <a:lstStyle/>
          <a:p>
            <a:r>
              <a:rPr lang="ko-KR" altLang="en-US" dirty="0"/>
              <a:t>접힘</a:t>
            </a:r>
            <a:r>
              <a:rPr lang="en-US" altLang="ko-KR" dirty="0"/>
              <a:t>, </a:t>
            </a:r>
            <a:r>
              <a:rPr lang="ko-KR" altLang="en-US" dirty="0"/>
              <a:t>수축</a:t>
            </a:r>
          </a:p>
        </p:txBody>
      </p:sp>
      <p:sp>
        <p:nvSpPr>
          <p:cNvPr id="3" name="내용 개체 틀 2">
            <a:extLst>
              <a:ext uri="{FF2B5EF4-FFF2-40B4-BE49-F238E27FC236}">
                <a16:creationId xmlns:a16="http://schemas.microsoft.com/office/drawing/2014/main" id="{07D9FA24-75BA-4F47-B677-6669FBFCAFDC}"/>
              </a:ext>
            </a:extLst>
          </p:cNvPr>
          <p:cNvSpPr>
            <a:spLocks noGrp="1"/>
          </p:cNvSpPr>
          <p:nvPr>
            <p:ph idx="1"/>
          </p:nvPr>
        </p:nvSpPr>
        <p:spPr/>
        <p:txBody>
          <a:bodyPr/>
          <a:lstStyle/>
          <a:p>
            <a:r>
              <a:rPr lang="ko-KR" altLang="en-US" dirty="0"/>
              <a:t>굽히기</a:t>
            </a:r>
            <a:r>
              <a:rPr lang="en-US" altLang="ko-KR" dirty="0"/>
              <a:t>, </a:t>
            </a:r>
            <a:r>
              <a:rPr lang="ko-KR" altLang="en-US" dirty="0"/>
              <a:t>접기와는 다른 형태</a:t>
            </a:r>
            <a:endParaRPr lang="en-US" altLang="ko-KR" dirty="0"/>
          </a:p>
          <a:p>
            <a:r>
              <a:rPr lang="ko-KR" altLang="en-US" dirty="0"/>
              <a:t>팔꿈치와 좁히기 동작 또는 끌어당기기 동작이라고 불림</a:t>
            </a:r>
            <a:endParaRPr lang="en-US" altLang="ko-KR" dirty="0"/>
          </a:p>
          <a:p>
            <a:r>
              <a:rPr lang="ko-KR" altLang="en-US" dirty="0"/>
              <a:t>이전에 작업한 형태는 잘못됨</a:t>
            </a:r>
            <a:r>
              <a:rPr lang="en-US" altLang="ko-KR" dirty="0"/>
              <a:t>.</a:t>
            </a:r>
          </a:p>
          <a:p>
            <a:r>
              <a:rPr lang="ko-KR" altLang="en-US" dirty="0"/>
              <a:t>지시방향을 기준선으로 관절을 접는다</a:t>
            </a:r>
            <a:r>
              <a:rPr lang="en-US" altLang="ko-KR" dirty="0"/>
              <a:t>.</a:t>
            </a:r>
            <a:endParaRPr lang="ko-KR" altLang="en-US" dirty="0"/>
          </a:p>
        </p:txBody>
      </p:sp>
    </p:spTree>
    <p:extLst>
      <p:ext uri="{BB962C8B-B14F-4D97-AF65-F5344CB8AC3E}">
        <p14:creationId xmlns:p14="http://schemas.microsoft.com/office/powerpoint/2010/main" val="1692085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직선 연결선 37">
            <a:extLst>
              <a:ext uri="{FF2B5EF4-FFF2-40B4-BE49-F238E27FC236}">
                <a16:creationId xmlns:a16="http://schemas.microsoft.com/office/drawing/2014/main" id="{97CC2E8D-EDEA-48C2-8508-05EE4626B2DE}"/>
              </a:ext>
            </a:extLst>
          </p:cNvPr>
          <p:cNvCxnSpPr/>
          <p:nvPr/>
        </p:nvCxnSpPr>
        <p:spPr>
          <a:xfrm>
            <a:off x="6059488" y="489098"/>
            <a:ext cx="0" cy="549703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19CFBC6-C68E-43F3-9B01-39AB4581217F}"/>
              </a:ext>
            </a:extLst>
          </p:cNvPr>
          <p:cNvCxnSpPr/>
          <p:nvPr/>
        </p:nvCxnSpPr>
        <p:spPr>
          <a:xfrm>
            <a:off x="8971739" y="489098"/>
            <a:ext cx="0" cy="549703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 name="타원 3">
            <a:extLst>
              <a:ext uri="{FF2B5EF4-FFF2-40B4-BE49-F238E27FC236}">
                <a16:creationId xmlns:a16="http://schemas.microsoft.com/office/drawing/2014/main" id="{0EAA7642-010F-4503-A4B7-BF4262825F06}"/>
              </a:ext>
            </a:extLst>
          </p:cNvPr>
          <p:cNvSpPr/>
          <p:nvPr/>
        </p:nvSpPr>
        <p:spPr>
          <a:xfrm>
            <a:off x="3124903" y="308344"/>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B778F0B0-BDDA-4084-8DDD-71D0DE2E7301}"/>
              </a:ext>
            </a:extLst>
          </p:cNvPr>
          <p:cNvSpPr/>
          <p:nvPr/>
        </p:nvSpPr>
        <p:spPr>
          <a:xfrm>
            <a:off x="3124903" y="314723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a:extLst>
              <a:ext uri="{FF2B5EF4-FFF2-40B4-BE49-F238E27FC236}">
                <a16:creationId xmlns:a16="http://schemas.microsoft.com/office/drawing/2014/main" id="{C25E3BC1-3A95-4DD0-ADBF-7FD50BF2B312}"/>
              </a:ext>
            </a:extLst>
          </p:cNvPr>
          <p:cNvSpPr/>
          <p:nvPr/>
        </p:nvSpPr>
        <p:spPr>
          <a:xfrm>
            <a:off x="3124903"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2608F622-A092-4804-B045-6046CC3B2969}"/>
              </a:ext>
            </a:extLst>
          </p:cNvPr>
          <p:cNvCxnSpPr>
            <a:stCxn id="4" idx="4"/>
            <a:endCxn id="5" idx="0"/>
          </p:cNvCxnSpPr>
          <p:nvPr/>
        </p:nvCxnSpPr>
        <p:spPr>
          <a:xfrm>
            <a:off x="3406666" y="871870"/>
            <a:ext cx="0" cy="22753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274D1E37-3B9E-4426-AA20-46FCA886889C}"/>
              </a:ext>
            </a:extLst>
          </p:cNvPr>
          <p:cNvCxnSpPr>
            <a:stCxn id="5" idx="4"/>
            <a:endCxn id="6" idx="0"/>
          </p:cNvCxnSpPr>
          <p:nvPr/>
        </p:nvCxnSpPr>
        <p:spPr>
          <a:xfrm>
            <a:off x="3406666" y="3710763"/>
            <a:ext cx="0" cy="199360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타원 10">
            <a:extLst>
              <a:ext uri="{FF2B5EF4-FFF2-40B4-BE49-F238E27FC236}">
                <a16:creationId xmlns:a16="http://schemas.microsoft.com/office/drawing/2014/main" id="{1EF14C66-C711-4A01-9038-6C73164B9C1D}"/>
              </a:ext>
            </a:extLst>
          </p:cNvPr>
          <p:cNvSpPr/>
          <p:nvPr/>
        </p:nvSpPr>
        <p:spPr>
          <a:xfrm>
            <a:off x="5777725" y="1727790"/>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99610C49-D515-4C31-B9E6-A6C597B6C3CE}"/>
              </a:ext>
            </a:extLst>
          </p:cNvPr>
          <p:cNvSpPr/>
          <p:nvPr/>
        </p:nvSpPr>
        <p:spPr>
          <a:xfrm>
            <a:off x="7104137" y="314723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191AE4F8-B01E-4C9C-AFA1-A53D02EA3E9B}"/>
              </a:ext>
            </a:extLst>
          </p:cNvPr>
          <p:cNvSpPr/>
          <p:nvPr/>
        </p:nvSpPr>
        <p:spPr>
          <a:xfrm>
            <a:off x="5777725"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a:extLst>
              <a:ext uri="{FF2B5EF4-FFF2-40B4-BE49-F238E27FC236}">
                <a16:creationId xmlns:a16="http://schemas.microsoft.com/office/drawing/2014/main" id="{C3E37AE5-8ED5-4367-9C65-F1BBEEC37FDC}"/>
              </a:ext>
            </a:extLst>
          </p:cNvPr>
          <p:cNvCxnSpPr>
            <a:cxnSpLocks/>
            <a:stCxn id="11" idx="5"/>
            <a:endCxn id="12" idx="1"/>
          </p:cNvCxnSpPr>
          <p:nvPr/>
        </p:nvCxnSpPr>
        <p:spPr>
          <a:xfrm>
            <a:off x="6258725" y="2208790"/>
            <a:ext cx="927938" cy="10209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30BB483-4C43-4620-BBAE-9D501E5EFB48}"/>
              </a:ext>
            </a:extLst>
          </p:cNvPr>
          <p:cNvCxnSpPr>
            <a:cxnSpLocks/>
            <a:stCxn id="12" idx="3"/>
            <a:endCxn id="13" idx="7"/>
          </p:cNvCxnSpPr>
          <p:nvPr/>
        </p:nvCxnSpPr>
        <p:spPr>
          <a:xfrm flipH="1">
            <a:off x="6258725" y="3628237"/>
            <a:ext cx="927938" cy="21586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D5EB8781-1C23-473F-B338-94C980F4A005}"/>
              </a:ext>
            </a:extLst>
          </p:cNvPr>
          <p:cNvSpPr/>
          <p:nvPr/>
        </p:nvSpPr>
        <p:spPr>
          <a:xfrm>
            <a:off x="8712311" y="393404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31851DE7-B420-4BBA-BB11-A0E80B6A0F0A}"/>
              </a:ext>
            </a:extLst>
          </p:cNvPr>
          <p:cNvSpPr/>
          <p:nvPr/>
        </p:nvSpPr>
        <p:spPr>
          <a:xfrm>
            <a:off x="11563608" y="4582632"/>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D4765A6F-4643-425E-8695-FD6FBBADD832}"/>
              </a:ext>
            </a:extLst>
          </p:cNvPr>
          <p:cNvSpPr/>
          <p:nvPr/>
        </p:nvSpPr>
        <p:spPr>
          <a:xfrm>
            <a:off x="8712311" y="5704367"/>
            <a:ext cx="563526" cy="563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43513864-19D5-46ED-AE4E-E34AC4217B6C}"/>
              </a:ext>
            </a:extLst>
          </p:cNvPr>
          <p:cNvCxnSpPr>
            <a:cxnSpLocks/>
            <a:stCxn id="16" idx="6"/>
            <a:endCxn id="17" idx="2"/>
          </p:cNvCxnSpPr>
          <p:nvPr/>
        </p:nvCxnSpPr>
        <p:spPr>
          <a:xfrm>
            <a:off x="9275837" y="4215810"/>
            <a:ext cx="2287771" cy="6485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BA87E2E-3603-4D37-B0F9-232A608994A3}"/>
              </a:ext>
            </a:extLst>
          </p:cNvPr>
          <p:cNvCxnSpPr>
            <a:cxnSpLocks/>
            <a:stCxn id="17" idx="2"/>
            <a:endCxn id="18" idx="6"/>
          </p:cNvCxnSpPr>
          <p:nvPr/>
        </p:nvCxnSpPr>
        <p:spPr>
          <a:xfrm flipH="1">
            <a:off x="9275837" y="4864395"/>
            <a:ext cx="2287771" cy="112173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753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8AD841F4-94C7-44B3-8E40-B518243BD961}"/>
              </a:ext>
            </a:extLst>
          </p:cNvPr>
          <p:cNvGrpSpPr/>
          <p:nvPr/>
        </p:nvGrpSpPr>
        <p:grpSpPr>
          <a:xfrm>
            <a:off x="2327459" y="3031082"/>
            <a:ext cx="852507" cy="868862"/>
            <a:chOff x="1689506" y="2459129"/>
            <a:chExt cx="1903229" cy="1939741"/>
          </a:xfrm>
        </p:grpSpPr>
        <p:cxnSp>
          <p:nvCxnSpPr>
            <p:cNvPr id="5" name="직선 연결선 4">
              <a:extLst>
                <a:ext uri="{FF2B5EF4-FFF2-40B4-BE49-F238E27FC236}">
                  <a16:creationId xmlns:a16="http://schemas.microsoft.com/office/drawing/2014/main" id="{0499F455-3DB6-48A3-9CCD-67249DBBB8CE}"/>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BAB5CA7B-F57B-40D7-9A86-BCEFD60EABD9}"/>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18C0F76C-69EA-42AC-A85B-F9C631B4B2E0}"/>
              </a:ext>
            </a:extLst>
          </p:cNvPr>
          <p:cNvGrpSpPr/>
          <p:nvPr/>
        </p:nvGrpSpPr>
        <p:grpSpPr>
          <a:xfrm>
            <a:off x="3635263" y="3031082"/>
            <a:ext cx="852507" cy="868862"/>
            <a:chOff x="2253031" y="1417140"/>
            <a:chExt cx="852507" cy="868862"/>
          </a:xfrm>
        </p:grpSpPr>
        <p:grpSp>
          <p:nvGrpSpPr>
            <p:cNvPr id="11" name="그룹 10">
              <a:extLst>
                <a:ext uri="{FF2B5EF4-FFF2-40B4-BE49-F238E27FC236}">
                  <a16:creationId xmlns:a16="http://schemas.microsoft.com/office/drawing/2014/main" id="{6BEFEBD6-ACF0-4D33-8C85-4DC883A29A2E}"/>
                </a:ext>
              </a:extLst>
            </p:cNvPr>
            <p:cNvGrpSpPr/>
            <p:nvPr/>
          </p:nvGrpSpPr>
          <p:grpSpPr>
            <a:xfrm>
              <a:off x="2253031" y="1417140"/>
              <a:ext cx="852507" cy="868862"/>
              <a:chOff x="1689506" y="2459129"/>
              <a:chExt cx="1903229" cy="1939741"/>
            </a:xfrm>
          </p:grpSpPr>
          <p:cxnSp>
            <p:nvCxnSpPr>
              <p:cNvPr id="12" name="직선 연결선 11">
                <a:extLst>
                  <a:ext uri="{FF2B5EF4-FFF2-40B4-BE49-F238E27FC236}">
                    <a16:creationId xmlns:a16="http://schemas.microsoft.com/office/drawing/2014/main" id="{ECE8A78D-6E67-4253-80E2-9127BFC008B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E942CB5-D593-40AE-8FC2-971A7C49ADFF}"/>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타원 13">
              <a:extLst>
                <a:ext uri="{FF2B5EF4-FFF2-40B4-BE49-F238E27FC236}">
                  <a16:creationId xmlns:a16="http://schemas.microsoft.com/office/drawing/2014/main" id="{9EE5996D-CD1B-4E62-90E2-D25B6C9AD0A0}"/>
                </a:ext>
              </a:extLst>
            </p:cNvPr>
            <p:cNvSpPr/>
            <p:nvPr/>
          </p:nvSpPr>
          <p:spPr>
            <a:xfrm>
              <a:off x="2610226" y="143349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1" name="그룹 50">
            <a:extLst>
              <a:ext uri="{FF2B5EF4-FFF2-40B4-BE49-F238E27FC236}">
                <a16:creationId xmlns:a16="http://schemas.microsoft.com/office/drawing/2014/main" id="{8ADE0A4D-8221-4D81-AF6B-97132F2F0056}"/>
              </a:ext>
            </a:extLst>
          </p:cNvPr>
          <p:cNvGrpSpPr/>
          <p:nvPr/>
        </p:nvGrpSpPr>
        <p:grpSpPr>
          <a:xfrm>
            <a:off x="4927050" y="3031082"/>
            <a:ext cx="852507" cy="868862"/>
            <a:chOff x="3544818" y="1417140"/>
            <a:chExt cx="852507" cy="868862"/>
          </a:xfrm>
        </p:grpSpPr>
        <p:grpSp>
          <p:nvGrpSpPr>
            <p:cNvPr id="15" name="그룹 14">
              <a:extLst>
                <a:ext uri="{FF2B5EF4-FFF2-40B4-BE49-F238E27FC236}">
                  <a16:creationId xmlns:a16="http://schemas.microsoft.com/office/drawing/2014/main" id="{A2ED78E8-5609-4DCA-BD21-C4EF64212F03}"/>
                </a:ext>
              </a:extLst>
            </p:cNvPr>
            <p:cNvGrpSpPr/>
            <p:nvPr/>
          </p:nvGrpSpPr>
          <p:grpSpPr>
            <a:xfrm>
              <a:off x="3544818" y="1417140"/>
              <a:ext cx="852507" cy="868862"/>
              <a:chOff x="1689506" y="2459129"/>
              <a:chExt cx="1903229" cy="1939741"/>
            </a:xfrm>
          </p:grpSpPr>
          <p:cxnSp>
            <p:nvCxnSpPr>
              <p:cNvPr id="16" name="직선 연결선 15">
                <a:extLst>
                  <a:ext uri="{FF2B5EF4-FFF2-40B4-BE49-F238E27FC236}">
                    <a16:creationId xmlns:a16="http://schemas.microsoft.com/office/drawing/2014/main" id="{05C3A667-6489-4ECC-B710-D113BB1B671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2F46D18-401D-4B9F-9A55-693F5EA34401}"/>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타원 17">
              <a:extLst>
                <a:ext uri="{FF2B5EF4-FFF2-40B4-BE49-F238E27FC236}">
                  <a16:creationId xmlns:a16="http://schemas.microsoft.com/office/drawing/2014/main" id="{6D3BC06D-4E8C-4729-9A8A-D5DF3A582853}"/>
                </a:ext>
              </a:extLst>
            </p:cNvPr>
            <p:cNvSpPr/>
            <p:nvPr/>
          </p:nvSpPr>
          <p:spPr>
            <a:xfrm>
              <a:off x="3902013" y="143349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AEA3835A-5FD5-42A9-9B46-2B1202CC3C99}"/>
                </a:ext>
              </a:extLst>
            </p:cNvPr>
            <p:cNvSpPr/>
            <p:nvPr/>
          </p:nvSpPr>
          <p:spPr>
            <a:xfrm>
              <a:off x="3902013" y="2130443"/>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그룹 51">
            <a:extLst>
              <a:ext uri="{FF2B5EF4-FFF2-40B4-BE49-F238E27FC236}">
                <a16:creationId xmlns:a16="http://schemas.microsoft.com/office/drawing/2014/main" id="{BE391940-E85C-4713-8619-76053829BC28}"/>
              </a:ext>
            </a:extLst>
          </p:cNvPr>
          <p:cNvGrpSpPr/>
          <p:nvPr/>
        </p:nvGrpSpPr>
        <p:grpSpPr>
          <a:xfrm>
            <a:off x="6218836" y="2880368"/>
            <a:ext cx="852508" cy="1019576"/>
            <a:chOff x="4836604" y="1266426"/>
            <a:chExt cx="852508" cy="1019576"/>
          </a:xfrm>
        </p:grpSpPr>
        <p:grpSp>
          <p:nvGrpSpPr>
            <p:cNvPr id="19" name="그룹 18">
              <a:extLst>
                <a:ext uri="{FF2B5EF4-FFF2-40B4-BE49-F238E27FC236}">
                  <a16:creationId xmlns:a16="http://schemas.microsoft.com/office/drawing/2014/main" id="{F53BE24A-851C-4587-A32F-BB29DB46A507}"/>
                </a:ext>
              </a:extLst>
            </p:cNvPr>
            <p:cNvGrpSpPr/>
            <p:nvPr/>
          </p:nvGrpSpPr>
          <p:grpSpPr>
            <a:xfrm>
              <a:off x="4836604" y="1266426"/>
              <a:ext cx="852507" cy="868862"/>
              <a:chOff x="1689506" y="2459129"/>
              <a:chExt cx="1903229" cy="1939741"/>
            </a:xfrm>
          </p:grpSpPr>
          <p:cxnSp>
            <p:nvCxnSpPr>
              <p:cNvPr id="20" name="직선 연결선 19">
                <a:extLst>
                  <a:ext uri="{FF2B5EF4-FFF2-40B4-BE49-F238E27FC236}">
                    <a16:creationId xmlns:a16="http://schemas.microsoft.com/office/drawing/2014/main" id="{2BA05EB9-4394-42FF-B5F9-3962949191C0}"/>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56249FB8-C1E3-42B8-B8AE-0CE2B0A8C193}"/>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969AFD68-916F-4E7B-B6B6-D4DE91F2508F}"/>
                </a:ext>
              </a:extLst>
            </p:cNvPr>
            <p:cNvGrpSpPr/>
            <p:nvPr/>
          </p:nvGrpSpPr>
          <p:grpSpPr>
            <a:xfrm>
              <a:off x="4836605" y="1417140"/>
              <a:ext cx="852507" cy="868862"/>
              <a:chOff x="1689506" y="2459129"/>
              <a:chExt cx="1903229" cy="1939741"/>
            </a:xfrm>
          </p:grpSpPr>
          <p:cxnSp>
            <p:nvCxnSpPr>
              <p:cNvPr id="33" name="직선 연결선 32">
                <a:extLst>
                  <a:ext uri="{FF2B5EF4-FFF2-40B4-BE49-F238E27FC236}">
                    <a16:creationId xmlns:a16="http://schemas.microsoft.com/office/drawing/2014/main" id="{C8E1E504-209B-4EA6-A83B-2CD2D5A303AB}"/>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E394500E-2990-4DBF-9088-A0C06DEFB09A}"/>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729CA65A-3EA7-4819-9310-9889BAB0F17A}"/>
              </a:ext>
            </a:extLst>
          </p:cNvPr>
          <p:cNvGrpSpPr/>
          <p:nvPr/>
        </p:nvGrpSpPr>
        <p:grpSpPr>
          <a:xfrm>
            <a:off x="7441720" y="2880368"/>
            <a:ext cx="852508" cy="1019576"/>
            <a:chOff x="6059488" y="1266426"/>
            <a:chExt cx="852508" cy="1019576"/>
          </a:xfrm>
        </p:grpSpPr>
        <p:grpSp>
          <p:nvGrpSpPr>
            <p:cNvPr id="35" name="그룹 34">
              <a:extLst>
                <a:ext uri="{FF2B5EF4-FFF2-40B4-BE49-F238E27FC236}">
                  <a16:creationId xmlns:a16="http://schemas.microsoft.com/office/drawing/2014/main" id="{4427F40D-E1A4-4F52-9DA3-98E6470A2089}"/>
                </a:ext>
              </a:extLst>
            </p:cNvPr>
            <p:cNvGrpSpPr/>
            <p:nvPr/>
          </p:nvGrpSpPr>
          <p:grpSpPr>
            <a:xfrm>
              <a:off x="6059488" y="1266426"/>
              <a:ext cx="852507" cy="868862"/>
              <a:chOff x="1689506" y="2459129"/>
              <a:chExt cx="1903229" cy="1939741"/>
            </a:xfrm>
          </p:grpSpPr>
          <p:cxnSp>
            <p:nvCxnSpPr>
              <p:cNvPr id="36" name="직선 연결선 35">
                <a:extLst>
                  <a:ext uri="{FF2B5EF4-FFF2-40B4-BE49-F238E27FC236}">
                    <a16:creationId xmlns:a16="http://schemas.microsoft.com/office/drawing/2014/main" id="{F6B24891-8B0C-4C21-961A-FB344B4F1502}"/>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97A37EA1-A37C-4F4B-A378-18413F455F00}"/>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027DEBD4-3116-4DA1-9BEE-286CE7B091C5}"/>
                </a:ext>
              </a:extLst>
            </p:cNvPr>
            <p:cNvGrpSpPr/>
            <p:nvPr/>
          </p:nvGrpSpPr>
          <p:grpSpPr>
            <a:xfrm>
              <a:off x="6059489" y="1417140"/>
              <a:ext cx="852507" cy="868862"/>
              <a:chOff x="1689506" y="2459129"/>
              <a:chExt cx="1903229" cy="1939741"/>
            </a:xfrm>
          </p:grpSpPr>
          <p:cxnSp>
            <p:nvCxnSpPr>
              <p:cNvPr id="39" name="직선 연결선 38">
                <a:extLst>
                  <a:ext uri="{FF2B5EF4-FFF2-40B4-BE49-F238E27FC236}">
                    <a16:creationId xmlns:a16="http://schemas.microsoft.com/office/drawing/2014/main" id="{21B294B7-9A0B-4696-B619-E13530B7B1CF}"/>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3E6A669-245A-4968-9136-6F239E4FB814}"/>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타원 46">
              <a:extLst>
                <a:ext uri="{FF2B5EF4-FFF2-40B4-BE49-F238E27FC236}">
                  <a16:creationId xmlns:a16="http://schemas.microsoft.com/office/drawing/2014/main" id="{636B5D09-D0C8-462F-855F-D3A6DBFCD2C7}"/>
                </a:ext>
              </a:extLst>
            </p:cNvPr>
            <p:cNvSpPr/>
            <p:nvPr/>
          </p:nvSpPr>
          <p:spPr>
            <a:xfrm>
              <a:off x="6416683" y="1367799"/>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4ED8538A-F589-4A1A-82AF-5933420E764F}"/>
              </a:ext>
            </a:extLst>
          </p:cNvPr>
          <p:cNvGrpSpPr/>
          <p:nvPr/>
        </p:nvGrpSpPr>
        <p:grpSpPr>
          <a:xfrm>
            <a:off x="8664464" y="2880368"/>
            <a:ext cx="852508" cy="1019576"/>
            <a:chOff x="7282232" y="1266426"/>
            <a:chExt cx="852508" cy="1019576"/>
          </a:xfrm>
        </p:grpSpPr>
        <p:grpSp>
          <p:nvGrpSpPr>
            <p:cNvPr id="41" name="그룹 40">
              <a:extLst>
                <a:ext uri="{FF2B5EF4-FFF2-40B4-BE49-F238E27FC236}">
                  <a16:creationId xmlns:a16="http://schemas.microsoft.com/office/drawing/2014/main" id="{E2DB8283-C327-4E98-9451-0BAF04D97563}"/>
                </a:ext>
              </a:extLst>
            </p:cNvPr>
            <p:cNvGrpSpPr/>
            <p:nvPr/>
          </p:nvGrpSpPr>
          <p:grpSpPr>
            <a:xfrm>
              <a:off x="7282232" y="1266426"/>
              <a:ext cx="852507" cy="868862"/>
              <a:chOff x="1689506" y="2459129"/>
              <a:chExt cx="1903229" cy="1939741"/>
            </a:xfrm>
          </p:grpSpPr>
          <p:cxnSp>
            <p:nvCxnSpPr>
              <p:cNvPr id="42" name="직선 연결선 41">
                <a:extLst>
                  <a:ext uri="{FF2B5EF4-FFF2-40B4-BE49-F238E27FC236}">
                    <a16:creationId xmlns:a16="http://schemas.microsoft.com/office/drawing/2014/main" id="{E6A046A5-0E4A-436B-8109-0F37F44EA976}"/>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EA56058-F3D5-459A-863A-F2E5F9728045}"/>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F7BD7957-54C1-43BF-ABDC-774E83F58FA5}"/>
                </a:ext>
              </a:extLst>
            </p:cNvPr>
            <p:cNvGrpSpPr/>
            <p:nvPr/>
          </p:nvGrpSpPr>
          <p:grpSpPr>
            <a:xfrm>
              <a:off x="7282233" y="1417140"/>
              <a:ext cx="852507" cy="868862"/>
              <a:chOff x="1689506" y="2459129"/>
              <a:chExt cx="1903229" cy="1939741"/>
            </a:xfrm>
          </p:grpSpPr>
          <p:cxnSp>
            <p:nvCxnSpPr>
              <p:cNvPr id="45" name="직선 연결선 44">
                <a:extLst>
                  <a:ext uri="{FF2B5EF4-FFF2-40B4-BE49-F238E27FC236}">
                    <a16:creationId xmlns:a16="http://schemas.microsoft.com/office/drawing/2014/main" id="{090EBFAD-2A31-4B9C-917A-2E9CDFC04DE5}"/>
                  </a:ext>
                </a:extLst>
              </p:cNvPr>
              <p:cNvCxnSpPr/>
              <p:nvPr/>
            </p:nvCxnSpPr>
            <p:spPr>
              <a:xfrm>
                <a:off x="1689506" y="2495642"/>
                <a:ext cx="1903228" cy="1903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98AA0C1-334A-493A-B5C8-48CB12711690}"/>
                  </a:ext>
                </a:extLst>
              </p:cNvPr>
              <p:cNvCxnSpPr>
                <a:cxnSpLocks/>
              </p:cNvCxnSpPr>
              <p:nvPr/>
            </p:nvCxnSpPr>
            <p:spPr>
              <a:xfrm flipH="1">
                <a:off x="1689506" y="2459129"/>
                <a:ext cx="1903229" cy="1939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타원 47">
              <a:extLst>
                <a:ext uri="{FF2B5EF4-FFF2-40B4-BE49-F238E27FC236}">
                  <a16:creationId xmlns:a16="http://schemas.microsoft.com/office/drawing/2014/main" id="{335EF51F-7A3C-412A-BD7A-32A0DD0D4CD9}"/>
                </a:ext>
              </a:extLst>
            </p:cNvPr>
            <p:cNvSpPr/>
            <p:nvPr/>
          </p:nvSpPr>
          <p:spPr>
            <a:xfrm>
              <a:off x="7639427" y="1348082"/>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93D88A7A-6BA8-4AE8-BA32-24513B47A21E}"/>
                </a:ext>
              </a:extLst>
            </p:cNvPr>
            <p:cNvSpPr/>
            <p:nvPr/>
          </p:nvSpPr>
          <p:spPr>
            <a:xfrm>
              <a:off x="7639427" y="2082585"/>
              <a:ext cx="138116" cy="1381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5" name="TextBox 54">
            <a:extLst>
              <a:ext uri="{FF2B5EF4-FFF2-40B4-BE49-F238E27FC236}">
                <a16:creationId xmlns:a16="http://schemas.microsoft.com/office/drawing/2014/main" id="{FAB2573E-0F62-44F2-8A9E-BB8063F57A31}"/>
              </a:ext>
            </a:extLst>
          </p:cNvPr>
          <p:cNvSpPr txBox="1"/>
          <p:nvPr/>
        </p:nvSpPr>
        <p:spPr>
          <a:xfrm>
            <a:off x="2214681" y="2062716"/>
            <a:ext cx="2425664" cy="369332"/>
          </a:xfrm>
          <a:prstGeom prst="rect">
            <a:avLst/>
          </a:prstGeom>
          <a:noFill/>
        </p:spPr>
        <p:txBody>
          <a:bodyPr wrap="none" rtlCol="0">
            <a:spAutoFit/>
          </a:bodyPr>
          <a:lstStyle/>
          <a:p>
            <a:r>
              <a:rPr lang="ko-KR" altLang="en-US" dirty="0"/>
              <a:t>접히는 각도의 표기법</a:t>
            </a:r>
            <a:endParaRPr lang="en-US" altLang="ko-KR" dirty="0"/>
          </a:p>
        </p:txBody>
      </p:sp>
      <p:sp>
        <p:nvSpPr>
          <p:cNvPr id="56" name="TextBox 55">
            <a:extLst>
              <a:ext uri="{FF2B5EF4-FFF2-40B4-BE49-F238E27FC236}">
                <a16:creationId xmlns:a16="http://schemas.microsoft.com/office/drawing/2014/main" id="{91585046-31A9-4CDB-900A-8F8AD6F887A3}"/>
              </a:ext>
            </a:extLst>
          </p:cNvPr>
          <p:cNvSpPr txBox="1"/>
          <p:nvPr/>
        </p:nvSpPr>
        <p:spPr>
          <a:xfrm>
            <a:off x="2534742" y="4241287"/>
            <a:ext cx="437940" cy="369332"/>
          </a:xfrm>
          <a:prstGeom prst="rect">
            <a:avLst/>
          </a:prstGeom>
          <a:noFill/>
        </p:spPr>
        <p:txBody>
          <a:bodyPr wrap="square" rtlCol="0">
            <a:spAutoFit/>
          </a:bodyPr>
          <a:lstStyle/>
          <a:p>
            <a:r>
              <a:rPr lang="en-US" altLang="ko-KR" dirty="0"/>
              <a:t>30</a:t>
            </a:r>
          </a:p>
        </p:txBody>
      </p:sp>
      <p:sp>
        <p:nvSpPr>
          <p:cNvPr id="57" name="TextBox 56">
            <a:extLst>
              <a:ext uri="{FF2B5EF4-FFF2-40B4-BE49-F238E27FC236}">
                <a16:creationId xmlns:a16="http://schemas.microsoft.com/office/drawing/2014/main" id="{502C4A10-1F55-40F4-A2AE-F4F44499D021}"/>
              </a:ext>
            </a:extLst>
          </p:cNvPr>
          <p:cNvSpPr txBox="1"/>
          <p:nvPr/>
        </p:nvSpPr>
        <p:spPr>
          <a:xfrm>
            <a:off x="3773488" y="4241287"/>
            <a:ext cx="437940" cy="369332"/>
          </a:xfrm>
          <a:prstGeom prst="rect">
            <a:avLst/>
          </a:prstGeom>
          <a:noFill/>
        </p:spPr>
        <p:txBody>
          <a:bodyPr wrap="square" rtlCol="0">
            <a:spAutoFit/>
          </a:bodyPr>
          <a:lstStyle/>
          <a:p>
            <a:r>
              <a:rPr lang="en-US" altLang="ko-KR" dirty="0"/>
              <a:t>60</a:t>
            </a:r>
          </a:p>
        </p:txBody>
      </p:sp>
      <p:sp>
        <p:nvSpPr>
          <p:cNvPr id="58" name="TextBox 57">
            <a:extLst>
              <a:ext uri="{FF2B5EF4-FFF2-40B4-BE49-F238E27FC236}">
                <a16:creationId xmlns:a16="http://schemas.microsoft.com/office/drawing/2014/main" id="{4188282F-3489-4077-A03D-7AAFBF98A96A}"/>
              </a:ext>
            </a:extLst>
          </p:cNvPr>
          <p:cNvSpPr txBox="1"/>
          <p:nvPr/>
        </p:nvSpPr>
        <p:spPr>
          <a:xfrm>
            <a:off x="5134333" y="4241287"/>
            <a:ext cx="437940" cy="369332"/>
          </a:xfrm>
          <a:prstGeom prst="rect">
            <a:avLst/>
          </a:prstGeom>
          <a:noFill/>
        </p:spPr>
        <p:txBody>
          <a:bodyPr wrap="square" rtlCol="0">
            <a:spAutoFit/>
          </a:bodyPr>
          <a:lstStyle/>
          <a:p>
            <a:r>
              <a:rPr lang="en-US" altLang="ko-KR" dirty="0"/>
              <a:t>90</a:t>
            </a:r>
          </a:p>
        </p:txBody>
      </p:sp>
      <p:sp>
        <p:nvSpPr>
          <p:cNvPr id="59" name="TextBox 58">
            <a:extLst>
              <a:ext uri="{FF2B5EF4-FFF2-40B4-BE49-F238E27FC236}">
                <a16:creationId xmlns:a16="http://schemas.microsoft.com/office/drawing/2014/main" id="{84FC7CEA-970B-475E-A9FA-3DBFA7F6A5BB}"/>
              </a:ext>
            </a:extLst>
          </p:cNvPr>
          <p:cNvSpPr txBox="1"/>
          <p:nvPr/>
        </p:nvSpPr>
        <p:spPr>
          <a:xfrm>
            <a:off x="6288241" y="4241287"/>
            <a:ext cx="713696" cy="369332"/>
          </a:xfrm>
          <a:prstGeom prst="rect">
            <a:avLst/>
          </a:prstGeom>
          <a:noFill/>
        </p:spPr>
        <p:txBody>
          <a:bodyPr wrap="square" rtlCol="0">
            <a:spAutoFit/>
          </a:bodyPr>
          <a:lstStyle/>
          <a:p>
            <a:r>
              <a:rPr lang="en-US" altLang="ko-KR" dirty="0"/>
              <a:t>120</a:t>
            </a:r>
          </a:p>
        </p:txBody>
      </p:sp>
      <p:sp>
        <p:nvSpPr>
          <p:cNvPr id="60" name="TextBox 59">
            <a:extLst>
              <a:ext uri="{FF2B5EF4-FFF2-40B4-BE49-F238E27FC236}">
                <a16:creationId xmlns:a16="http://schemas.microsoft.com/office/drawing/2014/main" id="{4838ACBF-4075-42A9-8C24-37D91261679E}"/>
              </a:ext>
            </a:extLst>
          </p:cNvPr>
          <p:cNvSpPr txBox="1"/>
          <p:nvPr/>
        </p:nvSpPr>
        <p:spPr>
          <a:xfrm>
            <a:off x="7511125" y="4241287"/>
            <a:ext cx="713696" cy="369332"/>
          </a:xfrm>
          <a:prstGeom prst="rect">
            <a:avLst/>
          </a:prstGeom>
          <a:noFill/>
        </p:spPr>
        <p:txBody>
          <a:bodyPr wrap="square" rtlCol="0">
            <a:spAutoFit/>
          </a:bodyPr>
          <a:lstStyle/>
          <a:p>
            <a:r>
              <a:rPr lang="en-US" altLang="ko-KR" dirty="0"/>
              <a:t>150</a:t>
            </a:r>
          </a:p>
        </p:txBody>
      </p:sp>
      <p:sp>
        <p:nvSpPr>
          <p:cNvPr id="61" name="TextBox 60">
            <a:extLst>
              <a:ext uri="{FF2B5EF4-FFF2-40B4-BE49-F238E27FC236}">
                <a16:creationId xmlns:a16="http://schemas.microsoft.com/office/drawing/2014/main" id="{8AD22A9C-26F0-4501-8E9F-3A26677B7BB0}"/>
              </a:ext>
            </a:extLst>
          </p:cNvPr>
          <p:cNvSpPr txBox="1"/>
          <p:nvPr/>
        </p:nvSpPr>
        <p:spPr>
          <a:xfrm>
            <a:off x="8734009" y="4241287"/>
            <a:ext cx="713696" cy="369332"/>
          </a:xfrm>
          <a:prstGeom prst="rect">
            <a:avLst/>
          </a:prstGeom>
          <a:noFill/>
        </p:spPr>
        <p:txBody>
          <a:bodyPr wrap="square" rtlCol="0">
            <a:spAutoFit/>
          </a:bodyPr>
          <a:lstStyle/>
          <a:p>
            <a:r>
              <a:rPr lang="en-US" altLang="ko-KR" dirty="0"/>
              <a:t>180</a:t>
            </a:r>
          </a:p>
        </p:txBody>
      </p:sp>
    </p:spTree>
    <p:extLst>
      <p:ext uri="{BB962C8B-B14F-4D97-AF65-F5344CB8AC3E}">
        <p14:creationId xmlns:p14="http://schemas.microsoft.com/office/powerpoint/2010/main" val="214417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861DCF-0600-4A37-95B2-8F575DCCF2DD}"/>
              </a:ext>
            </a:extLst>
          </p:cNvPr>
          <p:cNvSpPr>
            <a:spLocks noGrp="1"/>
          </p:cNvSpPr>
          <p:nvPr>
            <p:ph type="title"/>
          </p:nvPr>
        </p:nvSpPr>
        <p:spPr/>
        <p:txBody>
          <a:bodyPr/>
          <a:lstStyle/>
          <a:p>
            <a:r>
              <a:rPr lang="ko-KR" altLang="en-US" dirty="0"/>
              <a:t>구조 </a:t>
            </a:r>
            <a:r>
              <a:rPr lang="ko-KR" altLang="en-US" dirty="0" err="1"/>
              <a:t>기록법</a:t>
            </a:r>
            <a:r>
              <a:rPr lang="en-US" altLang="ko-KR" dirty="0"/>
              <a:t>(Structural)</a:t>
            </a:r>
            <a:endParaRPr lang="ko-KR" altLang="en-US" dirty="0"/>
          </a:p>
        </p:txBody>
      </p:sp>
      <p:sp>
        <p:nvSpPr>
          <p:cNvPr id="3" name="내용 개체 틀 2">
            <a:extLst>
              <a:ext uri="{FF2B5EF4-FFF2-40B4-BE49-F238E27FC236}">
                <a16:creationId xmlns:a16="http://schemas.microsoft.com/office/drawing/2014/main" id="{0908A0FD-47BA-4A5D-AC26-839E542FE55B}"/>
              </a:ext>
            </a:extLst>
          </p:cNvPr>
          <p:cNvSpPr>
            <a:spLocks noGrp="1"/>
          </p:cNvSpPr>
          <p:nvPr>
            <p:ph idx="1"/>
          </p:nvPr>
        </p:nvSpPr>
        <p:spPr/>
        <p:txBody>
          <a:bodyPr>
            <a:normAutofit lnSpcReduction="10000"/>
          </a:bodyPr>
          <a:lstStyle/>
          <a:p>
            <a:r>
              <a:rPr lang="ko-KR" altLang="en-US" dirty="0"/>
              <a:t>명확하게 정의되고 측정가능한 용어를 이용하여 움직임을 묘사</a:t>
            </a:r>
            <a:endParaRPr lang="en-US" altLang="ko-KR" dirty="0"/>
          </a:p>
          <a:p>
            <a:pPr lvl="1"/>
            <a:r>
              <a:rPr lang="ko-KR" altLang="en-US" dirty="0"/>
              <a:t>신체</a:t>
            </a:r>
            <a:endParaRPr lang="en-US" altLang="ko-KR" dirty="0"/>
          </a:p>
          <a:p>
            <a:pPr lvl="2"/>
            <a:r>
              <a:rPr lang="ko-KR" altLang="en-US" dirty="0"/>
              <a:t>움직임을 만드는 특정 신체 부위</a:t>
            </a:r>
            <a:endParaRPr lang="en-US" altLang="ko-KR" dirty="0"/>
          </a:p>
          <a:p>
            <a:pPr lvl="1"/>
            <a:r>
              <a:rPr lang="ko-KR" altLang="en-US" dirty="0"/>
              <a:t>공간</a:t>
            </a:r>
            <a:endParaRPr lang="en-US" altLang="ko-KR" dirty="0"/>
          </a:p>
          <a:p>
            <a:pPr lvl="2"/>
            <a:r>
              <a:rPr lang="ko-KR" altLang="en-US" dirty="0"/>
              <a:t>방향</a:t>
            </a:r>
            <a:r>
              <a:rPr lang="en-US" altLang="ko-KR" dirty="0"/>
              <a:t>, </a:t>
            </a:r>
            <a:r>
              <a:rPr lang="ko-KR" altLang="en-US" dirty="0"/>
              <a:t>높낮이</a:t>
            </a:r>
            <a:r>
              <a:rPr lang="en-US" altLang="ko-KR" dirty="0"/>
              <a:t>, </a:t>
            </a:r>
            <a:r>
              <a:rPr lang="ko-KR" altLang="en-US" dirty="0"/>
              <a:t>거리</a:t>
            </a:r>
            <a:r>
              <a:rPr lang="en-US" altLang="ko-KR" dirty="0"/>
              <a:t>, </a:t>
            </a:r>
            <a:r>
              <a:rPr lang="ko-KR" altLang="en-US" dirty="0"/>
              <a:t>움직임의 정도 등</a:t>
            </a:r>
            <a:endParaRPr lang="en-US" altLang="ko-KR" dirty="0"/>
          </a:p>
          <a:p>
            <a:pPr lvl="1"/>
            <a:r>
              <a:rPr lang="ko-KR" altLang="en-US" dirty="0"/>
              <a:t>시간</a:t>
            </a:r>
            <a:endParaRPr lang="en-US" altLang="ko-KR" dirty="0"/>
          </a:p>
          <a:p>
            <a:pPr lvl="2"/>
            <a:r>
              <a:rPr lang="ko-KR" altLang="en-US" dirty="0"/>
              <a:t>박자</a:t>
            </a:r>
            <a:r>
              <a:rPr lang="en-US" altLang="ko-KR" dirty="0"/>
              <a:t>, </a:t>
            </a:r>
            <a:r>
              <a:rPr lang="ko-KR" altLang="en-US" dirty="0"/>
              <a:t>지속시간</a:t>
            </a:r>
            <a:r>
              <a:rPr lang="en-US" altLang="ko-KR" dirty="0"/>
              <a:t>, </a:t>
            </a:r>
            <a:r>
              <a:rPr lang="ko-KR" altLang="en-US" dirty="0"/>
              <a:t>음표 등</a:t>
            </a:r>
            <a:endParaRPr lang="en-US" altLang="ko-KR" dirty="0"/>
          </a:p>
          <a:p>
            <a:pPr lvl="1"/>
            <a:r>
              <a:rPr lang="ko-KR" altLang="en-US" dirty="0"/>
              <a:t>역동성</a:t>
            </a:r>
            <a:endParaRPr lang="en-US" altLang="ko-KR" dirty="0"/>
          </a:p>
          <a:p>
            <a:pPr lvl="2"/>
            <a:r>
              <a:rPr lang="ko-KR" altLang="en-US" dirty="0"/>
              <a:t>움직임의 특질 </a:t>
            </a:r>
            <a:r>
              <a:rPr lang="en-US" altLang="ko-KR" dirty="0"/>
              <a:t>, </a:t>
            </a:r>
            <a:r>
              <a:rPr lang="ko-KR" altLang="en-US" dirty="0"/>
              <a:t>질감</a:t>
            </a:r>
            <a:r>
              <a:rPr lang="en-US" altLang="ko-KR" dirty="0"/>
              <a:t>, </a:t>
            </a:r>
            <a:r>
              <a:rPr lang="ko-KR" altLang="en-US" dirty="0"/>
              <a:t>강함</a:t>
            </a:r>
            <a:r>
              <a:rPr lang="en-US" altLang="ko-KR" dirty="0"/>
              <a:t>, </a:t>
            </a:r>
            <a:r>
              <a:rPr lang="ko-KR" altLang="en-US" dirty="0"/>
              <a:t>무거움</a:t>
            </a:r>
            <a:r>
              <a:rPr lang="en-US" altLang="ko-KR" dirty="0"/>
              <a:t>, </a:t>
            </a:r>
            <a:r>
              <a:rPr lang="ko-KR" altLang="en-US" dirty="0" err="1"/>
              <a:t>탄력있는</a:t>
            </a:r>
            <a:r>
              <a:rPr lang="en-US" altLang="ko-KR" dirty="0"/>
              <a:t>, </a:t>
            </a:r>
            <a:r>
              <a:rPr lang="ko-KR" altLang="en-US" dirty="0"/>
              <a:t>강조된 </a:t>
            </a:r>
            <a:r>
              <a:rPr lang="en-US" altLang="ko-KR" dirty="0"/>
              <a:t>, </a:t>
            </a:r>
            <a:r>
              <a:rPr lang="ko-KR" altLang="en-US" dirty="0"/>
              <a:t>강조되는 등</a:t>
            </a:r>
            <a:endParaRPr lang="en-US" altLang="ko-KR" dirty="0"/>
          </a:p>
          <a:p>
            <a:r>
              <a:rPr lang="ko-KR" altLang="en-US" dirty="0" err="1"/>
              <a:t>라반기록법에서</a:t>
            </a:r>
            <a:r>
              <a:rPr lang="ko-KR" altLang="en-US" dirty="0"/>
              <a:t> 표준적으로 채택함</a:t>
            </a:r>
            <a:endParaRPr lang="en-US" altLang="ko-KR" dirty="0"/>
          </a:p>
          <a:p>
            <a:r>
              <a:rPr lang="ko-KR" altLang="en-US" dirty="0"/>
              <a:t>다른 기록법과 함께 활용되기도 함</a:t>
            </a:r>
            <a:r>
              <a:rPr lang="en-US" altLang="ko-KR" dirty="0"/>
              <a:t>.</a:t>
            </a:r>
          </a:p>
        </p:txBody>
      </p:sp>
    </p:spTree>
    <p:extLst>
      <p:ext uri="{BB962C8B-B14F-4D97-AF65-F5344CB8AC3E}">
        <p14:creationId xmlns:p14="http://schemas.microsoft.com/office/powerpoint/2010/main" val="3763989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A3A7C-EBF0-4873-8C75-98480145DDDD}"/>
              </a:ext>
            </a:extLst>
          </p:cNvPr>
          <p:cNvSpPr>
            <a:spLocks noGrp="1"/>
          </p:cNvSpPr>
          <p:nvPr>
            <p:ph type="title"/>
          </p:nvPr>
        </p:nvSpPr>
        <p:spPr/>
        <p:txBody>
          <a:bodyPr/>
          <a:lstStyle/>
          <a:p>
            <a:r>
              <a:rPr lang="en-US" altLang="ko-KR" dirty="0"/>
              <a:t>Bicep curl</a:t>
            </a:r>
            <a:endParaRPr lang="ko-KR" altLang="en-US" dirty="0"/>
          </a:p>
        </p:txBody>
      </p:sp>
      <p:grpSp>
        <p:nvGrpSpPr>
          <p:cNvPr id="4" name="그룹 3">
            <a:extLst>
              <a:ext uri="{FF2B5EF4-FFF2-40B4-BE49-F238E27FC236}">
                <a16:creationId xmlns:a16="http://schemas.microsoft.com/office/drawing/2014/main" id="{61368EA3-B1A5-4AA4-A18C-DCA507DBD043}"/>
              </a:ext>
            </a:extLst>
          </p:cNvPr>
          <p:cNvGrpSpPr/>
          <p:nvPr/>
        </p:nvGrpSpPr>
        <p:grpSpPr>
          <a:xfrm>
            <a:off x="3958439" y="1980840"/>
            <a:ext cx="701200" cy="3613625"/>
            <a:chOff x="1785574" y="1980840"/>
            <a:chExt cx="701200" cy="3613625"/>
          </a:xfrm>
        </p:grpSpPr>
        <p:grpSp>
          <p:nvGrpSpPr>
            <p:cNvPr id="5" name="그룹 4">
              <a:extLst>
                <a:ext uri="{FF2B5EF4-FFF2-40B4-BE49-F238E27FC236}">
                  <a16:creationId xmlns:a16="http://schemas.microsoft.com/office/drawing/2014/main" id="{9B7ACF6E-984D-4AA2-BB4F-4219B07E1072}"/>
                </a:ext>
              </a:extLst>
            </p:cNvPr>
            <p:cNvGrpSpPr/>
            <p:nvPr/>
          </p:nvGrpSpPr>
          <p:grpSpPr>
            <a:xfrm>
              <a:off x="1785574" y="1980840"/>
              <a:ext cx="701200" cy="3613625"/>
              <a:chOff x="1199803" y="-1372130"/>
              <a:chExt cx="1429792" cy="7664865"/>
            </a:xfrm>
          </p:grpSpPr>
          <p:grpSp>
            <p:nvGrpSpPr>
              <p:cNvPr id="16" name="그룹 15">
                <a:extLst>
                  <a:ext uri="{FF2B5EF4-FFF2-40B4-BE49-F238E27FC236}">
                    <a16:creationId xmlns:a16="http://schemas.microsoft.com/office/drawing/2014/main" id="{1631C851-2A3E-4FEE-9F26-BC477EE3490A}"/>
                  </a:ext>
                </a:extLst>
              </p:cNvPr>
              <p:cNvGrpSpPr/>
              <p:nvPr/>
            </p:nvGrpSpPr>
            <p:grpSpPr>
              <a:xfrm>
                <a:off x="1199803" y="4715857"/>
                <a:ext cx="1429790" cy="1576878"/>
                <a:chOff x="1199803" y="1832956"/>
                <a:chExt cx="1429790" cy="2882900"/>
              </a:xfrm>
            </p:grpSpPr>
            <p:sp>
              <p:nvSpPr>
                <p:cNvPr id="21" name="직사각형 20">
                  <a:extLst>
                    <a:ext uri="{FF2B5EF4-FFF2-40B4-BE49-F238E27FC236}">
                      <a16:creationId xmlns:a16="http://schemas.microsoft.com/office/drawing/2014/main" id="{AE431495-8124-4734-9BA7-1D5709493738}"/>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08F2DF0-0C26-407C-8B13-D7FAA13442B3}"/>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FD676C57-0148-4A84-AB5B-4FC655B80C06}"/>
                  </a:ext>
                </a:extLst>
              </p:cNvPr>
              <p:cNvGrpSpPr/>
              <p:nvPr/>
            </p:nvGrpSpPr>
            <p:grpSpPr>
              <a:xfrm>
                <a:off x="1199803" y="-1372130"/>
                <a:ext cx="1429792" cy="6087986"/>
                <a:chOff x="1199803" y="-1372130"/>
                <a:chExt cx="1429792" cy="6087986"/>
              </a:xfrm>
            </p:grpSpPr>
            <p:sp>
              <p:nvSpPr>
                <p:cNvPr id="19" name="직사각형 18">
                  <a:extLst>
                    <a:ext uri="{FF2B5EF4-FFF2-40B4-BE49-F238E27FC236}">
                      <a16:creationId xmlns:a16="http://schemas.microsoft.com/office/drawing/2014/main" id="{9358C278-5A2C-4600-9666-C85FD7A677AA}"/>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842F370D-D2B5-4275-B163-698F3AB0DE56}"/>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8" name="직선 연결선 17">
                <a:extLst>
                  <a:ext uri="{FF2B5EF4-FFF2-40B4-BE49-F238E27FC236}">
                    <a16:creationId xmlns:a16="http://schemas.microsoft.com/office/drawing/2014/main" id="{C5A9EA2D-53D1-48E7-A1FD-60C35324349B}"/>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23F8C66D-B4AD-4224-8E3A-5A2289A1739B}"/>
                </a:ext>
              </a:extLst>
            </p:cNvPr>
            <p:cNvSpPr/>
            <p:nvPr/>
          </p:nvSpPr>
          <p:spPr>
            <a:xfrm>
              <a:off x="2033257"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9D9C7C8-72F7-4156-AD59-6FC3EBFFDDFD}"/>
                </a:ext>
              </a:extLst>
            </p:cNvPr>
            <p:cNvSpPr/>
            <p:nvPr/>
          </p:nvSpPr>
          <p:spPr>
            <a:xfrm>
              <a:off x="2145953"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 name="직선 연결선 9">
              <a:extLst>
                <a:ext uri="{FF2B5EF4-FFF2-40B4-BE49-F238E27FC236}">
                  <a16:creationId xmlns:a16="http://schemas.microsoft.com/office/drawing/2014/main" id="{956E236C-B005-4874-A765-AFEB812FD24C}"/>
                </a:ext>
              </a:extLst>
            </p:cNvPr>
            <p:cNvCxnSpPr/>
            <p:nvPr/>
          </p:nvCxnSpPr>
          <p:spPr>
            <a:xfrm>
              <a:off x="2033257"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34B847A-561F-412C-ADFE-24FC3F27591E}"/>
                </a:ext>
              </a:extLst>
            </p:cNvPr>
            <p:cNvCxnSpPr/>
            <p:nvPr/>
          </p:nvCxnSpPr>
          <p:spPr>
            <a:xfrm>
              <a:off x="2033257"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7603560-BEE1-4BD6-9264-CCA9E9527312}"/>
                </a:ext>
              </a:extLst>
            </p:cNvPr>
            <p:cNvCxnSpPr/>
            <p:nvPr/>
          </p:nvCxnSpPr>
          <p:spPr>
            <a:xfrm>
              <a:off x="2033257"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그룹 2">
            <a:extLst>
              <a:ext uri="{FF2B5EF4-FFF2-40B4-BE49-F238E27FC236}">
                <a16:creationId xmlns:a16="http://schemas.microsoft.com/office/drawing/2014/main" id="{48207EAB-99C7-43AD-96B2-63E9AC925B5D}"/>
              </a:ext>
            </a:extLst>
          </p:cNvPr>
          <p:cNvGrpSpPr/>
          <p:nvPr/>
        </p:nvGrpSpPr>
        <p:grpSpPr>
          <a:xfrm>
            <a:off x="6533644" y="1980840"/>
            <a:ext cx="701200" cy="3613625"/>
            <a:chOff x="3946883" y="1980840"/>
            <a:chExt cx="701200" cy="3613625"/>
          </a:xfrm>
        </p:grpSpPr>
        <p:grpSp>
          <p:nvGrpSpPr>
            <p:cNvPr id="65" name="그룹 64">
              <a:extLst>
                <a:ext uri="{FF2B5EF4-FFF2-40B4-BE49-F238E27FC236}">
                  <a16:creationId xmlns:a16="http://schemas.microsoft.com/office/drawing/2014/main" id="{11296EA8-1F8F-4B25-8E26-E7E36F75E31B}"/>
                </a:ext>
              </a:extLst>
            </p:cNvPr>
            <p:cNvGrpSpPr/>
            <p:nvPr/>
          </p:nvGrpSpPr>
          <p:grpSpPr>
            <a:xfrm>
              <a:off x="3946883" y="1980840"/>
              <a:ext cx="701200" cy="3613625"/>
              <a:chOff x="1199803" y="-1372130"/>
              <a:chExt cx="1429792" cy="7664865"/>
            </a:xfrm>
          </p:grpSpPr>
          <p:grpSp>
            <p:nvGrpSpPr>
              <p:cNvPr id="66" name="그룹 65">
                <a:extLst>
                  <a:ext uri="{FF2B5EF4-FFF2-40B4-BE49-F238E27FC236}">
                    <a16:creationId xmlns:a16="http://schemas.microsoft.com/office/drawing/2014/main" id="{12CB33E6-EC15-4331-92DE-44B786543340}"/>
                  </a:ext>
                </a:extLst>
              </p:cNvPr>
              <p:cNvGrpSpPr/>
              <p:nvPr/>
            </p:nvGrpSpPr>
            <p:grpSpPr>
              <a:xfrm>
                <a:off x="1199803" y="4715857"/>
                <a:ext cx="1429790" cy="1576878"/>
                <a:chOff x="1199803" y="1832956"/>
                <a:chExt cx="1429790" cy="2882900"/>
              </a:xfrm>
            </p:grpSpPr>
            <p:sp>
              <p:nvSpPr>
                <p:cNvPr id="71" name="직사각형 70">
                  <a:extLst>
                    <a:ext uri="{FF2B5EF4-FFF2-40B4-BE49-F238E27FC236}">
                      <a16:creationId xmlns:a16="http://schemas.microsoft.com/office/drawing/2014/main" id="{2E25B130-1F85-43CC-8F10-ED35014E44D5}"/>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3222B656-93BC-403A-A019-B6D3763E39AC}"/>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7" name="그룹 66">
                <a:extLst>
                  <a:ext uri="{FF2B5EF4-FFF2-40B4-BE49-F238E27FC236}">
                    <a16:creationId xmlns:a16="http://schemas.microsoft.com/office/drawing/2014/main" id="{234E039D-7434-4495-8DDF-89DA98E99F9D}"/>
                  </a:ext>
                </a:extLst>
              </p:cNvPr>
              <p:cNvGrpSpPr/>
              <p:nvPr/>
            </p:nvGrpSpPr>
            <p:grpSpPr>
              <a:xfrm>
                <a:off x="1199803" y="-1372130"/>
                <a:ext cx="1429792" cy="6087986"/>
                <a:chOff x="1199803" y="-1372130"/>
                <a:chExt cx="1429792" cy="6087986"/>
              </a:xfrm>
            </p:grpSpPr>
            <p:sp>
              <p:nvSpPr>
                <p:cNvPr id="69" name="직사각형 68">
                  <a:extLst>
                    <a:ext uri="{FF2B5EF4-FFF2-40B4-BE49-F238E27FC236}">
                      <a16:creationId xmlns:a16="http://schemas.microsoft.com/office/drawing/2014/main" id="{2546124C-0CC1-40C4-928F-2AF7995586C9}"/>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801C70A4-5B2B-4ABC-9B17-E19007BBED6C}"/>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8" name="직선 연결선 67">
                <a:extLst>
                  <a:ext uri="{FF2B5EF4-FFF2-40B4-BE49-F238E27FC236}">
                    <a16:creationId xmlns:a16="http://schemas.microsoft.com/office/drawing/2014/main" id="{BF907A6D-6FAF-46C6-87F1-EE54F9AC4EFA}"/>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id="{4F5AA9BD-FDD1-415B-81FE-85FC4C44B1EE}"/>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a16="http://schemas.microsoft.com/office/drawing/2014/main" id="{B0973F3B-3B54-4DFC-8785-EFA6CB6B3699}"/>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a16="http://schemas.microsoft.com/office/drawing/2014/main" id="{C00FBF3B-8A17-4486-BEAC-09376201180D}"/>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BBB0170D-ED5C-42C6-9CB4-1A59A290FD62}"/>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D48F3A01-F408-4BA4-949B-B80913A222F6}"/>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 name="그룹 206">
            <a:extLst>
              <a:ext uri="{FF2B5EF4-FFF2-40B4-BE49-F238E27FC236}">
                <a16:creationId xmlns:a16="http://schemas.microsoft.com/office/drawing/2014/main" id="{B87AA0A8-368F-4192-A422-F933309AA7FA}"/>
              </a:ext>
            </a:extLst>
          </p:cNvPr>
          <p:cNvGrpSpPr/>
          <p:nvPr/>
        </p:nvGrpSpPr>
        <p:grpSpPr>
          <a:xfrm>
            <a:off x="4877534" y="4658599"/>
            <a:ext cx="160908" cy="192441"/>
            <a:chOff x="7282232" y="1266426"/>
            <a:chExt cx="852508" cy="1019576"/>
          </a:xfrm>
        </p:grpSpPr>
        <p:grpSp>
          <p:nvGrpSpPr>
            <p:cNvPr id="208" name="그룹 207">
              <a:extLst>
                <a:ext uri="{FF2B5EF4-FFF2-40B4-BE49-F238E27FC236}">
                  <a16:creationId xmlns:a16="http://schemas.microsoft.com/office/drawing/2014/main" id="{1A8F691B-E8D2-48FA-999A-591E27188E99}"/>
                </a:ext>
              </a:extLst>
            </p:cNvPr>
            <p:cNvGrpSpPr/>
            <p:nvPr/>
          </p:nvGrpSpPr>
          <p:grpSpPr>
            <a:xfrm>
              <a:off x="7282232" y="1266426"/>
              <a:ext cx="852507" cy="868862"/>
              <a:chOff x="1689506" y="2459129"/>
              <a:chExt cx="1903229" cy="1939741"/>
            </a:xfrm>
          </p:grpSpPr>
          <p:cxnSp>
            <p:nvCxnSpPr>
              <p:cNvPr id="214" name="직선 연결선 213">
                <a:extLst>
                  <a:ext uri="{FF2B5EF4-FFF2-40B4-BE49-F238E27FC236}">
                    <a16:creationId xmlns:a16="http://schemas.microsoft.com/office/drawing/2014/main" id="{1A99C4F0-AF47-40BD-9689-1EA55B0A3869}"/>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07E2E93C-C44C-4DA1-8786-DAD760E41E5D}"/>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3DE93CE1-5D1E-4ED5-82B2-731AB81A36D9}"/>
                </a:ext>
              </a:extLst>
            </p:cNvPr>
            <p:cNvGrpSpPr/>
            <p:nvPr/>
          </p:nvGrpSpPr>
          <p:grpSpPr>
            <a:xfrm>
              <a:off x="7282233" y="1417140"/>
              <a:ext cx="852507" cy="868862"/>
              <a:chOff x="1689506" y="2459129"/>
              <a:chExt cx="1903229" cy="1939741"/>
            </a:xfrm>
          </p:grpSpPr>
          <p:cxnSp>
            <p:nvCxnSpPr>
              <p:cNvPr id="212" name="직선 연결선 211">
                <a:extLst>
                  <a:ext uri="{FF2B5EF4-FFF2-40B4-BE49-F238E27FC236}">
                    <a16:creationId xmlns:a16="http://schemas.microsoft.com/office/drawing/2014/main" id="{C8202EC2-653B-48A3-AB2B-786483A09A30}"/>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직선 연결선 212">
                <a:extLst>
                  <a:ext uri="{FF2B5EF4-FFF2-40B4-BE49-F238E27FC236}">
                    <a16:creationId xmlns:a16="http://schemas.microsoft.com/office/drawing/2014/main" id="{317560F0-DF88-49F3-BFA9-6D82D170CA55}"/>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타원 209">
              <a:extLst>
                <a:ext uri="{FF2B5EF4-FFF2-40B4-BE49-F238E27FC236}">
                  <a16:creationId xmlns:a16="http://schemas.microsoft.com/office/drawing/2014/main" id="{4C626E79-E3E3-4858-8BFF-ED9965DEDF53}"/>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타원 210">
              <a:extLst>
                <a:ext uri="{FF2B5EF4-FFF2-40B4-BE49-F238E27FC236}">
                  <a16:creationId xmlns:a16="http://schemas.microsoft.com/office/drawing/2014/main" id="{6822CA6E-5264-4DF8-AB6B-A81CDC1D0624}"/>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6" name="그룹 215">
            <a:extLst>
              <a:ext uri="{FF2B5EF4-FFF2-40B4-BE49-F238E27FC236}">
                <a16:creationId xmlns:a16="http://schemas.microsoft.com/office/drawing/2014/main" id="{8F21A35F-B39D-4F01-80CA-A2443FFC30A1}"/>
              </a:ext>
            </a:extLst>
          </p:cNvPr>
          <p:cNvGrpSpPr/>
          <p:nvPr/>
        </p:nvGrpSpPr>
        <p:grpSpPr>
          <a:xfrm>
            <a:off x="9389963" y="1980840"/>
            <a:ext cx="701200" cy="3613625"/>
            <a:chOff x="3946883" y="1980840"/>
            <a:chExt cx="701200" cy="3613625"/>
          </a:xfrm>
        </p:grpSpPr>
        <p:grpSp>
          <p:nvGrpSpPr>
            <p:cNvPr id="217" name="그룹 216">
              <a:extLst>
                <a:ext uri="{FF2B5EF4-FFF2-40B4-BE49-F238E27FC236}">
                  <a16:creationId xmlns:a16="http://schemas.microsoft.com/office/drawing/2014/main" id="{8F78FD97-CB94-46F0-BA11-E938872A15DC}"/>
                </a:ext>
              </a:extLst>
            </p:cNvPr>
            <p:cNvGrpSpPr/>
            <p:nvPr/>
          </p:nvGrpSpPr>
          <p:grpSpPr>
            <a:xfrm>
              <a:off x="3946883" y="1980840"/>
              <a:ext cx="701200" cy="3613625"/>
              <a:chOff x="1199803" y="-1372130"/>
              <a:chExt cx="1429792" cy="7664865"/>
            </a:xfrm>
          </p:grpSpPr>
          <p:grpSp>
            <p:nvGrpSpPr>
              <p:cNvPr id="223" name="그룹 222">
                <a:extLst>
                  <a:ext uri="{FF2B5EF4-FFF2-40B4-BE49-F238E27FC236}">
                    <a16:creationId xmlns:a16="http://schemas.microsoft.com/office/drawing/2014/main" id="{6135A4F6-D13D-4989-A868-F2DA092945D7}"/>
                  </a:ext>
                </a:extLst>
              </p:cNvPr>
              <p:cNvGrpSpPr/>
              <p:nvPr/>
            </p:nvGrpSpPr>
            <p:grpSpPr>
              <a:xfrm>
                <a:off x="1199803" y="4715857"/>
                <a:ext cx="1429790" cy="1576878"/>
                <a:chOff x="1199803" y="1832956"/>
                <a:chExt cx="1429790" cy="2882900"/>
              </a:xfrm>
            </p:grpSpPr>
            <p:sp>
              <p:nvSpPr>
                <p:cNvPr id="228" name="직사각형 227">
                  <a:extLst>
                    <a:ext uri="{FF2B5EF4-FFF2-40B4-BE49-F238E27FC236}">
                      <a16:creationId xmlns:a16="http://schemas.microsoft.com/office/drawing/2014/main" id="{2F3EA43F-37A0-4706-B2A8-1F44F2BA9BD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9" name="직사각형 228">
                  <a:extLst>
                    <a:ext uri="{FF2B5EF4-FFF2-40B4-BE49-F238E27FC236}">
                      <a16:creationId xmlns:a16="http://schemas.microsoft.com/office/drawing/2014/main" id="{DB7BCB2F-DC7D-41F0-835A-BD4C9BC5EB52}"/>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24" name="그룹 223">
                <a:extLst>
                  <a:ext uri="{FF2B5EF4-FFF2-40B4-BE49-F238E27FC236}">
                    <a16:creationId xmlns:a16="http://schemas.microsoft.com/office/drawing/2014/main" id="{3DDE5512-3E01-401D-B5E9-87E43A6376AA}"/>
                  </a:ext>
                </a:extLst>
              </p:cNvPr>
              <p:cNvGrpSpPr/>
              <p:nvPr/>
            </p:nvGrpSpPr>
            <p:grpSpPr>
              <a:xfrm>
                <a:off x="1199803" y="-1372130"/>
                <a:ext cx="1429792" cy="6087986"/>
                <a:chOff x="1199803" y="-1372130"/>
                <a:chExt cx="1429792" cy="6087986"/>
              </a:xfrm>
            </p:grpSpPr>
            <p:sp>
              <p:nvSpPr>
                <p:cNvPr id="226" name="직사각형 225">
                  <a:extLst>
                    <a:ext uri="{FF2B5EF4-FFF2-40B4-BE49-F238E27FC236}">
                      <a16:creationId xmlns:a16="http://schemas.microsoft.com/office/drawing/2014/main" id="{C21C4296-9E3A-41EF-8E3A-14E2F5451D27}"/>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직사각형 226">
                  <a:extLst>
                    <a:ext uri="{FF2B5EF4-FFF2-40B4-BE49-F238E27FC236}">
                      <a16:creationId xmlns:a16="http://schemas.microsoft.com/office/drawing/2014/main" id="{8B5145B6-03DE-46EF-848D-B73772D930CF}"/>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25" name="직선 연결선 224">
                <a:extLst>
                  <a:ext uri="{FF2B5EF4-FFF2-40B4-BE49-F238E27FC236}">
                    <a16:creationId xmlns:a16="http://schemas.microsoft.com/office/drawing/2014/main" id="{EE7E5966-2973-4510-ABF1-995917CFA0E5}"/>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직사각형 217">
              <a:extLst>
                <a:ext uri="{FF2B5EF4-FFF2-40B4-BE49-F238E27FC236}">
                  <a16:creationId xmlns:a16="http://schemas.microsoft.com/office/drawing/2014/main" id="{33887980-539F-4B4B-ADA4-E176C1E3554B}"/>
                </a:ext>
              </a:extLst>
            </p:cNvPr>
            <p:cNvSpPr/>
            <p:nvPr/>
          </p:nvSpPr>
          <p:spPr>
            <a:xfrm>
              <a:off x="4194566"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9" name="직사각형 218">
              <a:extLst>
                <a:ext uri="{FF2B5EF4-FFF2-40B4-BE49-F238E27FC236}">
                  <a16:creationId xmlns:a16="http://schemas.microsoft.com/office/drawing/2014/main" id="{F57F2610-AB8E-4082-AC00-3C46D7FF3E85}"/>
                </a:ext>
              </a:extLst>
            </p:cNvPr>
            <p:cNvSpPr/>
            <p:nvPr/>
          </p:nvSpPr>
          <p:spPr>
            <a:xfrm>
              <a:off x="4307262"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20" name="직선 연결선 219">
              <a:extLst>
                <a:ext uri="{FF2B5EF4-FFF2-40B4-BE49-F238E27FC236}">
                  <a16:creationId xmlns:a16="http://schemas.microsoft.com/office/drawing/2014/main" id="{9B302E6A-713F-4755-9CC2-128BC6C23E15}"/>
                </a:ext>
              </a:extLst>
            </p:cNvPr>
            <p:cNvCxnSpPr/>
            <p:nvPr/>
          </p:nvCxnSpPr>
          <p:spPr>
            <a:xfrm>
              <a:off x="4194566"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B6B9DB1E-C474-4B92-BD32-C5C779BDE687}"/>
                </a:ext>
              </a:extLst>
            </p:cNvPr>
            <p:cNvCxnSpPr/>
            <p:nvPr/>
          </p:nvCxnSpPr>
          <p:spPr>
            <a:xfrm>
              <a:off x="4194566"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EE2E23-BDCD-4A92-879B-D738EDF9BBD3}"/>
                </a:ext>
              </a:extLst>
            </p:cNvPr>
            <p:cNvCxnSpPr/>
            <p:nvPr/>
          </p:nvCxnSpPr>
          <p:spPr>
            <a:xfrm>
              <a:off x="4194566"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0" name="직사각형 229">
            <a:extLst>
              <a:ext uri="{FF2B5EF4-FFF2-40B4-BE49-F238E27FC236}">
                <a16:creationId xmlns:a16="http://schemas.microsoft.com/office/drawing/2014/main" id="{A02FF761-2F5B-4573-BD3B-DA93248738CC}"/>
              </a:ext>
            </a:extLst>
          </p:cNvPr>
          <p:cNvSpPr/>
          <p:nvPr/>
        </p:nvSpPr>
        <p:spPr>
          <a:xfrm>
            <a:off x="4905738"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자유형: 도형 231">
            <a:extLst>
              <a:ext uri="{FF2B5EF4-FFF2-40B4-BE49-F238E27FC236}">
                <a16:creationId xmlns:a16="http://schemas.microsoft.com/office/drawing/2014/main" id="{99F281F5-3769-402C-84E6-449C15260B0A}"/>
              </a:ext>
            </a:extLst>
          </p:cNvPr>
          <p:cNvSpPr/>
          <p:nvPr/>
        </p:nvSpPr>
        <p:spPr>
          <a:xfrm flipH="1">
            <a:off x="4911528" y="4141690"/>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8FCCFCC-385A-4CAB-8AB5-FFCEBC41B622}"/>
              </a:ext>
            </a:extLst>
          </p:cNvPr>
          <p:cNvSpPr txBox="1"/>
          <p:nvPr/>
        </p:nvSpPr>
        <p:spPr>
          <a:xfrm>
            <a:off x="3023500" y="5792983"/>
            <a:ext cx="1189749" cy="369332"/>
          </a:xfrm>
          <a:prstGeom prst="rect">
            <a:avLst/>
          </a:prstGeom>
          <a:noFill/>
        </p:spPr>
        <p:txBody>
          <a:bodyPr wrap="none" rtlCol="0">
            <a:spAutoFit/>
          </a:bodyPr>
          <a:lstStyle/>
          <a:p>
            <a:r>
              <a:rPr lang="ko-KR" altLang="en-US" dirty="0"/>
              <a:t>기본 자세</a:t>
            </a:r>
          </a:p>
        </p:txBody>
      </p:sp>
      <p:sp>
        <p:nvSpPr>
          <p:cNvPr id="233" name="TextBox 232">
            <a:extLst>
              <a:ext uri="{FF2B5EF4-FFF2-40B4-BE49-F238E27FC236}">
                <a16:creationId xmlns:a16="http://schemas.microsoft.com/office/drawing/2014/main" id="{A72A0BEF-35CF-44DB-9771-5254FE25A582}"/>
              </a:ext>
            </a:extLst>
          </p:cNvPr>
          <p:cNvSpPr txBox="1"/>
          <p:nvPr/>
        </p:nvSpPr>
        <p:spPr>
          <a:xfrm>
            <a:off x="6533644" y="5792983"/>
            <a:ext cx="745653" cy="369332"/>
          </a:xfrm>
          <a:prstGeom prst="rect">
            <a:avLst/>
          </a:prstGeom>
          <a:noFill/>
        </p:spPr>
        <p:txBody>
          <a:bodyPr wrap="none" rtlCol="0">
            <a:spAutoFit/>
          </a:bodyPr>
          <a:lstStyle/>
          <a:p>
            <a:r>
              <a:rPr lang="en-US" altLang="ko-KR" dirty="0"/>
              <a:t>Cross</a:t>
            </a:r>
            <a:endParaRPr lang="ko-KR" altLang="en-US" dirty="0"/>
          </a:p>
        </p:txBody>
      </p:sp>
      <p:sp>
        <p:nvSpPr>
          <p:cNvPr id="234" name="TextBox 233">
            <a:extLst>
              <a:ext uri="{FF2B5EF4-FFF2-40B4-BE49-F238E27FC236}">
                <a16:creationId xmlns:a16="http://schemas.microsoft.com/office/drawing/2014/main" id="{6FAFBB37-C2E6-48D5-80B7-B8F02F547CC6}"/>
              </a:ext>
            </a:extLst>
          </p:cNvPr>
          <p:cNvSpPr txBox="1"/>
          <p:nvPr/>
        </p:nvSpPr>
        <p:spPr>
          <a:xfrm>
            <a:off x="9356830" y="5792983"/>
            <a:ext cx="723275" cy="369332"/>
          </a:xfrm>
          <a:prstGeom prst="rect">
            <a:avLst/>
          </a:prstGeom>
          <a:noFill/>
        </p:spPr>
        <p:txBody>
          <a:bodyPr wrap="none" rtlCol="0">
            <a:spAutoFit/>
          </a:bodyPr>
          <a:lstStyle/>
          <a:p>
            <a:r>
              <a:rPr lang="en-US" altLang="ko-KR" dirty="0"/>
              <a:t>Wide</a:t>
            </a:r>
            <a:endParaRPr lang="ko-KR" altLang="en-US" dirty="0"/>
          </a:p>
        </p:txBody>
      </p:sp>
      <p:grpSp>
        <p:nvGrpSpPr>
          <p:cNvPr id="237" name="그룹 236">
            <a:extLst>
              <a:ext uri="{FF2B5EF4-FFF2-40B4-BE49-F238E27FC236}">
                <a16:creationId xmlns:a16="http://schemas.microsoft.com/office/drawing/2014/main" id="{575267F8-7AED-4A04-840B-92CE3D669425}"/>
              </a:ext>
            </a:extLst>
          </p:cNvPr>
          <p:cNvGrpSpPr/>
          <p:nvPr/>
        </p:nvGrpSpPr>
        <p:grpSpPr>
          <a:xfrm>
            <a:off x="2197256" y="1980840"/>
            <a:ext cx="701200" cy="3613625"/>
            <a:chOff x="1199803" y="-1372130"/>
            <a:chExt cx="1429792" cy="7664865"/>
          </a:xfrm>
        </p:grpSpPr>
        <p:grpSp>
          <p:nvGrpSpPr>
            <p:cNvPr id="303" name="그룹 302">
              <a:extLst>
                <a:ext uri="{FF2B5EF4-FFF2-40B4-BE49-F238E27FC236}">
                  <a16:creationId xmlns:a16="http://schemas.microsoft.com/office/drawing/2014/main" id="{A20F2AEC-5E9E-4104-8C11-37BC793A4F41}"/>
                </a:ext>
              </a:extLst>
            </p:cNvPr>
            <p:cNvGrpSpPr/>
            <p:nvPr/>
          </p:nvGrpSpPr>
          <p:grpSpPr>
            <a:xfrm>
              <a:off x="1199803" y="4715857"/>
              <a:ext cx="1429790" cy="1576878"/>
              <a:chOff x="1199803" y="1832956"/>
              <a:chExt cx="1429790" cy="2882900"/>
            </a:xfrm>
          </p:grpSpPr>
          <p:sp>
            <p:nvSpPr>
              <p:cNvPr id="308" name="직사각형 307">
                <a:extLst>
                  <a:ext uri="{FF2B5EF4-FFF2-40B4-BE49-F238E27FC236}">
                    <a16:creationId xmlns:a16="http://schemas.microsoft.com/office/drawing/2014/main" id="{DB3A92A0-64C7-4485-90A3-C3E530472CDA}"/>
                  </a:ext>
                </a:extLst>
              </p:cNvPr>
              <p:cNvSpPr/>
              <p:nvPr/>
            </p:nvSpPr>
            <p:spPr>
              <a:xfrm>
                <a:off x="1199803"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 name="직사각형 308">
                <a:extLst>
                  <a:ext uri="{FF2B5EF4-FFF2-40B4-BE49-F238E27FC236}">
                    <a16:creationId xmlns:a16="http://schemas.microsoft.com/office/drawing/2014/main" id="{C9F63A11-AF34-4922-BB68-4F21F857B2A8}"/>
                  </a:ext>
                </a:extLst>
              </p:cNvPr>
              <p:cNvSpPr/>
              <p:nvPr/>
            </p:nvSpPr>
            <p:spPr>
              <a:xfrm>
                <a:off x="1914698" y="1832956"/>
                <a:ext cx="714895" cy="28829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4" name="그룹 303">
              <a:extLst>
                <a:ext uri="{FF2B5EF4-FFF2-40B4-BE49-F238E27FC236}">
                  <a16:creationId xmlns:a16="http://schemas.microsoft.com/office/drawing/2014/main" id="{B7726E12-3881-4CA9-A83B-B299EAE5F12F}"/>
                </a:ext>
              </a:extLst>
            </p:cNvPr>
            <p:cNvGrpSpPr/>
            <p:nvPr/>
          </p:nvGrpSpPr>
          <p:grpSpPr>
            <a:xfrm>
              <a:off x="1199803" y="-1372130"/>
              <a:ext cx="1429792" cy="6087986"/>
              <a:chOff x="1199803" y="-1372130"/>
              <a:chExt cx="1429792" cy="6087986"/>
            </a:xfrm>
          </p:grpSpPr>
          <p:sp>
            <p:nvSpPr>
              <p:cNvPr id="306" name="직사각형 305">
                <a:extLst>
                  <a:ext uri="{FF2B5EF4-FFF2-40B4-BE49-F238E27FC236}">
                    <a16:creationId xmlns:a16="http://schemas.microsoft.com/office/drawing/2014/main" id="{8A841E15-1CF2-495B-B1AB-B152733FD1B6}"/>
                  </a:ext>
                </a:extLst>
              </p:cNvPr>
              <p:cNvSpPr/>
              <p:nvPr/>
            </p:nvSpPr>
            <p:spPr>
              <a:xfrm>
                <a:off x="1199803"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7" name="직사각형 306">
                <a:extLst>
                  <a:ext uri="{FF2B5EF4-FFF2-40B4-BE49-F238E27FC236}">
                    <a16:creationId xmlns:a16="http://schemas.microsoft.com/office/drawing/2014/main" id="{C645C5E2-BD37-488D-B5B6-CE201ABEC470}"/>
                  </a:ext>
                </a:extLst>
              </p:cNvPr>
              <p:cNvSpPr/>
              <p:nvPr/>
            </p:nvSpPr>
            <p:spPr>
              <a:xfrm>
                <a:off x="1914699" y="-1372130"/>
                <a:ext cx="714896" cy="6087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5" name="직선 연결선 304">
              <a:extLst>
                <a:ext uri="{FF2B5EF4-FFF2-40B4-BE49-F238E27FC236}">
                  <a16:creationId xmlns:a16="http://schemas.microsoft.com/office/drawing/2014/main" id="{43950ABD-9DE2-4665-8387-389966874703}"/>
                </a:ext>
              </a:extLst>
            </p:cNvPr>
            <p:cNvCxnSpPr/>
            <p:nvPr/>
          </p:nvCxnSpPr>
          <p:spPr>
            <a:xfrm>
              <a:off x="1199803" y="4788131"/>
              <a:ext cx="1429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8" name="직사각형 237">
            <a:extLst>
              <a:ext uri="{FF2B5EF4-FFF2-40B4-BE49-F238E27FC236}">
                <a16:creationId xmlns:a16="http://schemas.microsoft.com/office/drawing/2014/main" id="{7C33EB2E-84E6-4740-8C30-D5C02D4C66E2}"/>
              </a:ext>
            </a:extLst>
          </p:cNvPr>
          <p:cNvSpPr/>
          <p:nvPr/>
        </p:nvSpPr>
        <p:spPr>
          <a:xfrm>
            <a:off x="2444939"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직사각형 238">
            <a:extLst>
              <a:ext uri="{FF2B5EF4-FFF2-40B4-BE49-F238E27FC236}">
                <a16:creationId xmlns:a16="http://schemas.microsoft.com/office/drawing/2014/main" id="{05C1FA2B-435F-4387-8C4A-3B98D6E3DC57}"/>
              </a:ext>
            </a:extLst>
          </p:cNvPr>
          <p:cNvSpPr/>
          <p:nvPr/>
        </p:nvSpPr>
        <p:spPr>
          <a:xfrm>
            <a:off x="2557635" y="4885114"/>
            <a:ext cx="104500" cy="709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0" name="직선 연결선 239">
            <a:extLst>
              <a:ext uri="{FF2B5EF4-FFF2-40B4-BE49-F238E27FC236}">
                <a16:creationId xmlns:a16="http://schemas.microsoft.com/office/drawing/2014/main" id="{6525BA2A-3B26-4481-96E2-3B370C484AF7}"/>
              </a:ext>
            </a:extLst>
          </p:cNvPr>
          <p:cNvCxnSpPr/>
          <p:nvPr/>
        </p:nvCxnSpPr>
        <p:spPr>
          <a:xfrm>
            <a:off x="2444939" y="4141690"/>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직선 연결선 240">
            <a:extLst>
              <a:ext uri="{FF2B5EF4-FFF2-40B4-BE49-F238E27FC236}">
                <a16:creationId xmlns:a16="http://schemas.microsoft.com/office/drawing/2014/main" id="{3B16E9EF-C248-423B-AC1C-9166E854E2B1}"/>
              </a:ext>
            </a:extLst>
          </p:cNvPr>
          <p:cNvCxnSpPr/>
          <p:nvPr/>
        </p:nvCxnSpPr>
        <p:spPr>
          <a:xfrm>
            <a:off x="2444939" y="342633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직선 연결선 241">
            <a:extLst>
              <a:ext uri="{FF2B5EF4-FFF2-40B4-BE49-F238E27FC236}">
                <a16:creationId xmlns:a16="http://schemas.microsoft.com/office/drawing/2014/main" id="{CBC7E0B5-D829-4503-87EA-3F5514332464}"/>
              </a:ext>
            </a:extLst>
          </p:cNvPr>
          <p:cNvCxnSpPr/>
          <p:nvPr/>
        </p:nvCxnSpPr>
        <p:spPr>
          <a:xfrm>
            <a:off x="2444939" y="2679092"/>
            <a:ext cx="205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직사각형 242">
            <a:extLst>
              <a:ext uri="{FF2B5EF4-FFF2-40B4-BE49-F238E27FC236}">
                <a16:creationId xmlns:a16="http://schemas.microsoft.com/office/drawing/2014/main" id="{772B864C-4DE0-414A-A48D-A38F0A1CA321}"/>
              </a:ext>
            </a:extLst>
          </p:cNvPr>
          <p:cNvSpPr/>
          <p:nvPr/>
        </p:nvSpPr>
        <p:spPr>
          <a:xfrm>
            <a:off x="3144555"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자유형: 도형 243">
            <a:extLst>
              <a:ext uri="{FF2B5EF4-FFF2-40B4-BE49-F238E27FC236}">
                <a16:creationId xmlns:a16="http://schemas.microsoft.com/office/drawing/2014/main" id="{BAD5A42F-B153-4F44-8BD4-422ED5AC1702}"/>
              </a:ext>
            </a:extLst>
          </p:cNvPr>
          <p:cNvSpPr/>
          <p:nvPr/>
        </p:nvSpPr>
        <p:spPr>
          <a:xfrm flipH="1">
            <a:off x="3318919"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5" name="그룹 244">
            <a:extLst>
              <a:ext uri="{FF2B5EF4-FFF2-40B4-BE49-F238E27FC236}">
                <a16:creationId xmlns:a16="http://schemas.microsoft.com/office/drawing/2014/main" id="{47F53CB9-3812-4CA6-BF20-8D969B0CF936}"/>
              </a:ext>
            </a:extLst>
          </p:cNvPr>
          <p:cNvGrpSpPr/>
          <p:nvPr/>
        </p:nvGrpSpPr>
        <p:grpSpPr>
          <a:xfrm>
            <a:off x="3327069" y="5461481"/>
            <a:ext cx="85449" cy="129929"/>
            <a:chOff x="1073021" y="4861249"/>
            <a:chExt cx="681134" cy="1035697"/>
          </a:xfrm>
        </p:grpSpPr>
        <p:grpSp>
          <p:nvGrpSpPr>
            <p:cNvPr id="298" name="그룹 297">
              <a:extLst>
                <a:ext uri="{FF2B5EF4-FFF2-40B4-BE49-F238E27FC236}">
                  <a16:creationId xmlns:a16="http://schemas.microsoft.com/office/drawing/2014/main" id="{11C5A19B-CC21-4B92-AC53-CE9FDBAFFB82}"/>
                </a:ext>
              </a:extLst>
            </p:cNvPr>
            <p:cNvGrpSpPr/>
            <p:nvPr/>
          </p:nvGrpSpPr>
          <p:grpSpPr>
            <a:xfrm>
              <a:off x="1073021" y="4861249"/>
              <a:ext cx="681134" cy="1035697"/>
              <a:chOff x="1073021" y="4861250"/>
              <a:chExt cx="681134" cy="681232"/>
            </a:xfrm>
          </p:grpSpPr>
          <p:cxnSp>
            <p:nvCxnSpPr>
              <p:cNvPr id="300" name="직선 연결선 299">
                <a:extLst>
                  <a:ext uri="{FF2B5EF4-FFF2-40B4-BE49-F238E27FC236}">
                    <a16:creationId xmlns:a16="http://schemas.microsoft.com/office/drawing/2014/main" id="{181D101E-E74E-4291-BF7C-DA9D28EB7EC4}"/>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직선 연결선 300">
                <a:extLst>
                  <a:ext uri="{FF2B5EF4-FFF2-40B4-BE49-F238E27FC236}">
                    <a16:creationId xmlns:a16="http://schemas.microsoft.com/office/drawing/2014/main" id="{05A82CC4-E10F-4E36-B744-E855B6A7F431}"/>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id="{2D4FA03A-06B1-4AF0-9EF8-88B7173F2985}"/>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9" name="타원 298">
              <a:extLst>
                <a:ext uri="{FF2B5EF4-FFF2-40B4-BE49-F238E27FC236}">
                  <a16:creationId xmlns:a16="http://schemas.microsoft.com/office/drawing/2014/main" id="{93207766-DE10-4880-B589-9A1FBC3EA59D}"/>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6" name="그룹 245">
            <a:extLst>
              <a:ext uri="{FF2B5EF4-FFF2-40B4-BE49-F238E27FC236}">
                <a16:creationId xmlns:a16="http://schemas.microsoft.com/office/drawing/2014/main" id="{032AC1DC-7BCF-49FB-A1E8-61BB9C9531E0}"/>
              </a:ext>
            </a:extLst>
          </p:cNvPr>
          <p:cNvGrpSpPr/>
          <p:nvPr/>
        </p:nvGrpSpPr>
        <p:grpSpPr>
          <a:xfrm>
            <a:off x="3155601" y="4632469"/>
            <a:ext cx="68875" cy="218571"/>
            <a:chOff x="3715789" y="4141690"/>
            <a:chExt cx="161176" cy="511485"/>
          </a:xfrm>
        </p:grpSpPr>
        <p:cxnSp>
          <p:nvCxnSpPr>
            <p:cNvPr id="295" name="직선 연결선 294">
              <a:extLst>
                <a:ext uri="{FF2B5EF4-FFF2-40B4-BE49-F238E27FC236}">
                  <a16:creationId xmlns:a16="http://schemas.microsoft.com/office/drawing/2014/main" id="{0E974B7B-6C84-425A-B4EB-20A334AE13F9}"/>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7CC235EE-2592-4F1A-8CAF-33BD35B41160}"/>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직선 연결선 296">
              <a:extLst>
                <a:ext uri="{FF2B5EF4-FFF2-40B4-BE49-F238E27FC236}">
                  <a16:creationId xmlns:a16="http://schemas.microsoft.com/office/drawing/2014/main" id="{415980C4-BD3E-4262-8281-528D58228C13}"/>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그룹 246">
            <a:extLst>
              <a:ext uri="{FF2B5EF4-FFF2-40B4-BE49-F238E27FC236}">
                <a16:creationId xmlns:a16="http://schemas.microsoft.com/office/drawing/2014/main" id="{882AD16E-AC4C-4D08-9A81-DB9A64ECD04D}"/>
              </a:ext>
            </a:extLst>
          </p:cNvPr>
          <p:cNvGrpSpPr/>
          <p:nvPr/>
        </p:nvGrpSpPr>
        <p:grpSpPr>
          <a:xfrm>
            <a:off x="3088647" y="4453337"/>
            <a:ext cx="158425" cy="116333"/>
            <a:chOff x="2676965" y="4453337"/>
            <a:chExt cx="158425" cy="116333"/>
          </a:xfrm>
        </p:grpSpPr>
        <p:grpSp>
          <p:nvGrpSpPr>
            <p:cNvPr id="288" name="그룹 287">
              <a:extLst>
                <a:ext uri="{FF2B5EF4-FFF2-40B4-BE49-F238E27FC236}">
                  <a16:creationId xmlns:a16="http://schemas.microsoft.com/office/drawing/2014/main" id="{2527398A-4572-4045-9BDA-403603CA21E8}"/>
                </a:ext>
              </a:extLst>
            </p:cNvPr>
            <p:cNvGrpSpPr/>
            <p:nvPr/>
          </p:nvGrpSpPr>
          <p:grpSpPr>
            <a:xfrm>
              <a:off x="2676965" y="4485100"/>
              <a:ext cx="158425" cy="84570"/>
              <a:chOff x="4023360" y="3888755"/>
              <a:chExt cx="473826" cy="252935"/>
            </a:xfrm>
          </p:grpSpPr>
          <p:cxnSp>
            <p:nvCxnSpPr>
              <p:cNvPr id="290" name="직선 연결선 289">
                <a:extLst>
                  <a:ext uri="{FF2B5EF4-FFF2-40B4-BE49-F238E27FC236}">
                    <a16:creationId xmlns:a16="http://schemas.microsoft.com/office/drawing/2014/main" id="{79212F64-908D-4C08-9937-47120832FF9D}"/>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직선 연결선 290">
                <a:extLst>
                  <a:ext uri="{FF2B5EF4-FFF2-40B4-BE49-F238E27FC236}">
                    <a16:creationId xmlns:a16="http://schemas.microsoft.com/office/drawing/2014/main" id="{0A36B72E-B035-4704-B93E-8018CBCCFD83}"/>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직선 연결선 291">
                <a:extLst>
                  <a:ext uri="{FF2B5EF4-FFF2-40B4-BE49-F238E27FC236}">
                    <a16:creationId xmlns:a16="http://schemas.microsoft.com/office/drawing/2014/main" id="{C6AF08B9-AC95-4F9A-AEE0-8A8303EFBB97}"/>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직선 연결선 292">
                <a:extLst>
                  <a:ext uri="{FF2B5EF4-FFF2-40B4-BE49-F238E27FC236}">
                    <a16:creationId xmlns:a16="http://schemas.microsoft.com/office/drawing/2014/main" id="{2004CB70-22C4-4323-9F12-EA628774C47F}"/>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직선 연결선 293">
                <a:extLst>
                  <a:ext uri="{FF2B5EF4-FFF2-40B4-BE49-F238E27FC236}">
                    <a16:creationId xmlns:a16="http://schemas.microsoft.com/office/drawing/2014/main" id="{90B2FA21-3D1F-4747-AA53-87203E75F59A}"/>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9" name="타원 288">
              <a:extLst>
                <a:ext uri="{FF2B5EF4-FFF2-40B4-BE49-F238E27FC236}">
                  <a16:creationId xmlns:a16="http://schemas.microsoft.com/office/drawing/2014/main" id="{9F5C5A25-543E-4DE7-9FFC-3E8E97AD081F}"/>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8" name="자유형: 도형 247">
            <a:extLst>
              <a:ext uri="{FF2B5EF4-FFF2-40B4-BE49-F238E27FC236}">
                <a16:creationId xmlns:a16="http://schemas.microsoft.com/office/drawing/2014/main" id="{0035F233-63A5-4CFC-A572-87A46BD94055}"/>
              </a:ext>
            </a:extLst>
          </p:cNvPr>
          <p:cNvSpPr/>
          <p:nvPr/>
        </p:nvSpPr>
        <p:spPr>
          <a:xfrm rot="10800000">
            <a:off x="3310768"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9" name="그룹 248">
            <a:extLst>
              <a:ext uri="{FF2B5EF4-FFF2-40B4-BE49-F238E27FC236}">
                <a16:creationId xmlns:a16="http://schemas.microsoft.com/office/drawing/2014/main" id="{41D271BE-A1A2-4C1E-9AE1-1C7921F4509E}"/>
              </a:ext>
            </a:extLst>
          </p:cNvPr>
          <p:cNvGrpSpPr/>
          <p:nvPr/>
        </p:nvGrpSpPr>
        <p:grpSpPr>
          <a:xfrm>
            <a:off x="3327069" y="4000177"/>
            <a:ext cx="85449" cy="129929"/>
            <a:chOff x="1073021" y="4861249"/>
            <a:chExt cx="681134" cy="1035697"/>
          </a:xfrm>
        </p:grpSpPr>
        <p:grpSp>
          <p:nvGrpSpPr>
            <p:cNvPr id="283" name="그룹 282">
              <a:extLst>
                <a:ext uri="{FF2B5EF4-FFF2-40B4-BE49-F238E27FC236}">
                  <a16:creationId xmlns:a16="http://schemas.microsoft.com/office/drawing/2014/main" id="{D8BCA9E6-69C4-4421-8B22-258F31CCA344}"/>
                </a:ext>
              </a:extLst>
            </p:cNvPr>
            <p:cNvGrpSpPr/>
            <p:nvPr/>
          </p:nvGrpSpPr>
          <p:grpSpPr>
            <a:xfrm>
              <a:off x="1073021" y="4861249"/>
              <a:ext cx="681134" cy="1035697"/>
              <a:chOff x="1073021" y="4861250"/>
              <a:chExt cx="681134" cy="681232"/>
            </a:xfrm>
          </p:grpSpPr>
          <p:cxnSp>
            <p:nvCxnSpPr>
              <p:cNvPr id="285" name="직선 연결선 284">
                <a:extLst>
                  <a:ext uri="{FF2B5EF4-FFF2-40B4-BE49-F238E27FC236}">
                    <a16:creationId xmlns:a16="http://schemas.microsoft.com/office/drawing/2014/main" id="{CF4B8A97-28FB-4810-A710-DEF903800C37}"/>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FCAE9856-ED63-42AC-BDEF-89592E01DCF4}"/>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88CDDCCF-8C1F-434E-9F64-312B0CD996B4}"/>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4" name="타원 283">
              <a:extLst>
                <a:ext uri="{FF2B5EF4-FFF2-40B4-BE49-F238E27FC236}">
                  <a16:creationId xmlns:a16="http://schemas.microsoft.com/office/drawing/2014/main" id="{6D1D9597-84C5-43E0-B38A-BBBC6060DDAE}"/>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0" name="타원 249">
            <a:extLst>
              <a:ext uri="{FF2B5EF4-FFF2-40B4-BE49-F238E27FC236}">
                <a16:creationId xmlns:a16="http://schemas.microsoft.com/office/drawing/2014/main" id="{CFF45630-67E2-4444-8419-F4347A540C32}"/>
              </a:ext>
            </a:extLst>
          </p:cNvPr>
          <p:cNvSpPr/>
          <p:nvPr/>
        </p:nvSpPr>
        <p:spPr>
          <a:xfrm>
            <a:off x="3126525" y="4288786"/>
            <a:ext cx="101753" cy="1017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1" name="그룹 250">
            <a:extLst>
              <a:ext uri="{FF2B5EF4-FFF2-40B4-BE49-F238E27FC236}">
                <a16:creationId xmlns:a16="http://schemas.microsoft.com/office/drawing/2014/main" id="{3342827E-B14D-4BB2-9498-193D5564F4C4}"/>
              </a:ext>
            </a:extLst>
          </p:cNvPr>
          <p:cNvGrpSpPr/>
          <p:nvPr/>
        </p:nvGrpSpPr>
        <p:grpSpPr>
          <a:xfrm>
            <a:off x="3327069" y="4682626"/>
            <a:ext cx="85449" cy="129929"/>
            <a:chOff x="1073021" y="4861249"/>
            <a:chExt cx="681134" cy="1035697"/>
          </a:xfrm>
        </p:grpSpPr>
        <p:grpSp>
          <p:nvGrpSpPr>
            <p:cNvPr id="278" name="그룹 277">
              <a:extLst>
                <a:ext uri="{FF2B5EF4-FFF2-40B4-BE49-F238E27FC236}">
                  <a16:creationId xmlns:a16="http://schemas.microsoft.com/office/drawing/2014/main" id="{E24571A6-1F40-418E-9D34-5FC0F89207BB}"/>
                </a:ext>
              </a:extLst>
            </p:cNvPr>
            <p:cNvGrpSpPr/>
            <p:nvPr/>
          </p:nvGrpSpPr>
          <p:grpSpPr>
            <a:xfrm>
              <a:off x="1073021" y="4861249"/>
              <a:ext cx="681134" cy="1035697"/>
              <a:chOff x="1073021" y="4861250"/>
              <a:chExt cx="681134" cy="681232"/>
            </a:xfrm>
          </p:grpSpPr>
          <p:cxnSp>
            <p:nvCxnSpPr>
              <p:cNvPr id="280" name="직선 연결선 279">
                <a:extLst>
                  <a:ext uri="{FF2B5EF4-FFF2-40B4-BE49-F238E27FC236}">
                    <a16:creationId xmlns:a16="http://schemas.microsoft.com/office/drawing/2014/main" id="{D276335F-C286-4B69-84DE-6C5730BD9865}"/>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0523F04B-7EC9-4AC0-9E81-090F4FE234E5}"/>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41AC2D99-95E2-4C74-AA02-6C7D47CA3832}"/>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9" name="타원 278">
              <a:extLst>
                <a:ext uri="{FF2B5EF4-FFF2-40B4-BE49-F238E27FC236}">
                  <a16:creationId xmlns:a16="http://schemas.microsoft.com/office/drawing/2014/main" id="{5A572684-9352-4BCE-A917-4ADF2DE3329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2" name="직사각형 251">
            <a:extLst>
              <a:ext uri="{FF2B5EF4-FFF2-40B4-BE49-F238E27FC236}">
                <a16:creationId xmlns:a16="http://schemas.microsoft.com/office/drawing/2014/main" id="{00DE43AD-669C-43EC-9A7C-FCEE4B6A9BC8}"/>
              </a:ext>
            </a:extLst>
          </p:cNvPr>
          <p:cNvSpPr/>
          <p:nvPr/>
        </p:nvSpPr>
        <p:spPr>
          <a:xfrm>
            <a:off x="3322306" y="4167596"/>
            <a:ext cx="98361" cy="442472"/>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3" name="그룹 252">
            <a:extLst>
              <a:ext uri="{FF2B5EF4-FFF2-40B4-BE49-F238E27FC236}">
                <a16:creationId xmlns:a16="http://schemas.microsoft.com/office/drawing/2014/main" id="{78DD4AA5-6A9E-460C-BF42-6987E8D68A80}"/>
              </a:ext>
            </a:extLst>
          </p:cNvPr>
          <p:cNvGrpSpPr/>
          <p:nvPr/>
        </p:nvGrpSpPr>
        <p:grpSpPr>
          <a:xfrm>
            <a:off x="3163116" y="3216318"/>
            <a:ext cx="68875" cy="218571"/>
            <a:chOff x="3715789" y="4141690"/>
            <a:chExt cx="161176" cy="511485"/>
          </a:xfrm>
        </p:grpSpPr>
        <p:cxnSp>
          <p:nvCxnSpPr>
            <p:cNvPr id="275" name="직선 연결선 274">
              <a:extLst>
                <a:ext uri="{FF2B5EF4-FFF2-40B4-BE49-F238E27FC236}">
                  <a16:creationId xmlns:a16="http://schemas.microsoft.com/office/drawing/2014/main" id="{30560ECD-05AD-4319-97FC-D1022E348912}"/>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2BA7D1F-1B75-40D5-8834-4149BA27949E}"/>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직선 연결선 276">
              <a:extLst>
                <a:ext uri="{FF2B5EF4-FFF2-40B4-BE49-F238E27FC236}">
                  <a16:creationId xmlns:a16="http://schemas.microsoft.com/office/drawing/2014/main" id="{86506DAD-4856-445E-A117-FB69D20D4F6D}"/>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그룹 253">
            <a:extLst>
              <a:ext uri="{FF2B5EF4-FFF2-40B4-BE49-F238E27FC236}">
                <a16:creationId xmlns:a16="http://schemas.microsoft.com/office/drawing/2014/main" id="{F48756C8-FE40-457B-ADC2-29F4757BABFF}"/>
              </a:ext>
            </a:extLst>
          </p:cNvPr>
          <p:cNvGrpSpPr/>
          <p:nvPr/>
        </p:nvGrpSpPr>
        <p:grpSpPr>
          <a:xfrm rot="10800000">
            <a:off x="3096162" y="3037186"/>
            <a:ext cx="158425" cy="116333"/>
            <a:chOff x="2676965" y="4453337"/>
            <a:chExt cx="158425" cy="116333"/>
          </a:xfrm>
        </p:grpSpPr>
        <p:grpSp>
          <p:nvGrpSpPr>
            <p:cNvPr id="268" name="그룹 267">
              <a:extLst>
                <a:ext uri="{FF2B5EF4-FFF2-40B4-BE49-F238E27FC236}">
                  <a16:creationId xmlns:a16="http://schemas.microsoft.com/office/drawing/2014/main" id="{148D981D-292B-4AC8-AE59-EF4DB407B308}"/>
                </a:ext>
              </a:extLst>
            </p:cNvPr>
            <p:cNvGrpSpPr/>
            <p:nvPr/>
          </p:nvGrpSpPr>
          <p:grpSpPr>
            <a:xfrm>
              <a:off x="2676965" y="4485100"/>
              <a:ext cx="158425" cy="84570"/>
              <a:chOff x="4023360" y="3888755"/>
              <a:chExt cx="473826" cy="252935"/>
            </a:xfrm>
          </p:grpSpPr>
          <p:cxnSp>
            <p:nvCxnSpPr>
              <p:cNvPr id="270" name="직선 연결선 269">
                <a:extLst>
                  <a:ext uri="{FF2B5EF4-FFF2-40B4-BE49-F238E27FC236}">
                    <a16:creationId xmlns:a16="http://schemas.microsoft.com/office/drawing/2014/main" id="{CC2CE7B5-7204-4DBA-9250-DB26C5B75F3E}"/>
                  </a:ext>
                </a:extLst>
              </p:cNvPr>
              <p:cNvCxnSpPr/>
              <p:nvPr/>
            </p:nvCxnSpPr>
            <p:spPr>
              <a:xfrm>
                <a:off x="4023360" y="4141690"/>
                <a:ext cx="473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직선 연결선 270">
                <a:extLst>
                  <a:ext uri="{FF2B5EF4-FFF2-40B4-BE49-F238E27FC236}">
                    <a16:creationId xmlns:a16="http://schemas.microsoft.com/office/drawing/2014/main" id="{7C11AA58-E3DE-4856-9B25-9216A162A3D4}"/>
                  </a:ext>
                </a:extLst>
              </p:cNvPr>
              <p:cNvCxnSpPr>
                <a:cxnSpLocks/>
              </p:cNvCxnSpPr>
              <p:nvPr/>
            </p:nvCxnSpPr>
            <p:spPr>
              <a:xfrm>
                <a:off x="4061467" y="3975436"/>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직선 연결선 271">
                <a:extLst>
                  <a:ext uri="{FF2B5EF4-FFF2-40B4-BE49-F238E27FC236}">
                    <a16:creationId xmlns:a16="http://schemas.microsoft.com/office/drawing/2014/main" id="{93698D62-D084-45CE-B10A-B1F17ED3D571}"/>
                  </a:ext>
                </a:extLst>
              </p:cNvPr>
              <p:cNvCxnSpPr>
                <a:cxnSpLocks/>
              </p:cNvCxnSpPr>
              <p:nvPr/>
            </p:nvCxnSpPr>
            <p:spPr>
              <a:xfrm flipV="1">
                <a:off x="4298380" y="3975436"/>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직선 연결선 272">
                <a:extLst>
                  <a:ext uri="{FF2B5EF4-FFF2-40B4-BE49-F238E27FC236}">
                    <a16:creationId xmlns:a16="http://schemas.microsoft.com/office/drawing/2014/main" id="{1D3FBB25-BA43-4463-A6AD-5A26AFF337EC}"/>
                  </a:ext>
                </a:extLst>
              </p:cNvPr>
              <p:cNvCxnSpPr>
                <a:cxnSpLocks/>
              </p:cNvCxnSpPr>
              <p:nvPr/>
            </p:nvCxnSpPr>
            <p:spPr>
              <a:xfrm>
                <a:off x="4061467" y="3888755"/>
                <a:ext cx="236913"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BCFD317-0CB7-44EC-9F50-86EDFD422552}"/>
                  </a:ext>
                </a:extLst>
              </p:cNvPr>
              <p:cNvCxnSpPr>
                <a:cxnSpLocks/>
              </p:cNvCxnSpPr>
              <p:nvPr/>
            </p:nvCxnSpPr>
            <p:spPr>
              <a:xfrm flipV="1">
                <a:off x="4298380" y="3888755"/>
                <a:ext cx="198806" cy="16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타원 268">
              <a:extLst>
                <a:ext uri="{FF2B5EF4-FFF2-40B4-BE49-F238E27FC236}">
                  <a16:creationId xmlns:a16="http://schemas.microsoft.com/office/drawing/2014/main" id="{E33BBFF0-685F-48A8-AE21-1BCB516163FC}"/>
                </a:ext>
              </a:extLst>
            </p:cNvPr>
            <p:cNvSpPr/>
            <p:nvPr/>
          </p:nvSpPr>
          <p:spPr>
            <a:xfrm>
              <a:off x="2745938" y="44533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5" name="자유형: 도형 254">
            <a:extLst>
              <a:ext uri="{FF2B5EF4-FFF2-40B4-BE49-F238E27FC236}">
                <a16:creationId xmlns:a16="http://schemas.microsoft.com/office/drawing/2014/main" id="{D175788C-2AD6-4C1E-BF28-FE56BCA80E03}"/>
              </a:ext>
            </a:extLst>
          </p:cNvPr>
          <p:cNvSpPr/>
          <p:nvPr/>
        </p:nvSpPr>
        <p:spPr>
          <a:xfrm flipH="1">
            <a:off x="3318919"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6" name="그룹 255">
            <a:extLst>
              <a:ext uri="{FF2B5EF4-FFF2-40B4-BE49-F238E27FC236}">
                <a16:creationId xmlns:a16="http://schemas.microsoft.com/office/drawing/2014/main" id="{F38E69ED-081D-41EC-9A95-099B5026F972}"/>
              </a:ext>
            </a:extLst>
          </p:cNvPr>
          <p:cNvGrpSpPr/>
          <p:nvPr/>
        </p:nvGrpSpPr>
        <p:grpSpPr>
          <a:xfrm>
            <a:off x="3327069" y="3249235"/>
            <a:ext cx="85449" cy="129929"/>
            <a:chOff x="1073021" y="4861249"/>
            <a:chExt cx="681134" cy="1035697"/>
          </a:xfrm>
        </p:grpSpPr>
        <p:grpSp>
          <p:nvGrpSpPr>
            <p:cNvPr id="263" name="그룹 262">
              <a:extLst>
                <a:ext uri="{FF2B5EF4-FFF2-40B4-BE49-F238E27FC236}">
                  <a16:creationId xmlns:a16="http://schemas.microsoft.com/office/drawing/2014/main" id="{62AF0711-F573-44D8-91C4-83ED75C9A3D7}"/>
                </a:ext>
              </a:extLst>
            </p:cNvPr>
            <p:cNvGrpSpPr/>
            <p:nvPr/>
          </p:nvGrpSpPr>
          <p:grpSpPr>
            <a:xfrm>
              <a:off x="1073021" y="4861249"/>
              <a:ext cx="681134" cy="1035697"/>
              <a:chOff x="1073021" y="4861250"/>
              <a:chExt cx="681134" cy="681232"/>
            </a:xfrm>
          </p:grpSpPr>
          <p:cxnSp>
            <p:nvCxnSpPr>
              <p:cNvPr id="265" name="직선 연결선 264">
                <a:extLst>
                  <a:ext uri="{FF2B5EF4-FFF2-40B4-BE49-F238E27FC236}">
                    <a16:creationId xmlns:a16="http://schemas.microsoft.com/office/drawing/2014/main" id="{90142788-3BA3-4A8D-A76E-034798280271}"/>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EAADD6D0-B41F-4E1D-8138-81DCA0BEBEA9}"/>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F82B1BBE-CFA4-4605-AFD6-1F68DA83F7DF}"/>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4B7645A3-4534-4972-94D3-7BC3F61272F0}"/>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7" name="그룹 256">
            <a:extLst>
              <a:ext uri="{FF2B5EF4-FFF2-40B4-BE49-F238E27FC236}">
                <a16:creationId xmlns:a16="http://schemas.microsoft.com/office/drawing/2014/main" id="{A3933C15-2650-4DE6-98AD-E363C9E05F0B}"/>
              </a:ext>
            </a:extLst>
          </p:cNvPr>
          <p:cNvGrpSpPr/>
          <p:nvPr/>
        </p:nvGrpSpPr>
        <p:grpSpPr>
          <a:xfrm>
            <a:off x="3327069" y="2470380"/>
            <a:ext cx="85449" cy="129929"/>
            <a:chOff x="1073021" y="4861249"/>
            <a:chExt cx="681134" cy="1035697"/>
          </a:xfrm>
        </p:grpSpPr>
        <p:grpSp>
          <p:nvGrpSpPr>
            <p:cNvPr id="258" name="그룹 257">
              <a:extLst>
                <a:ext uri="{FF2B5EF4-FFF2-40B4-BE49-F238E27FC236}">
                  <a16:creationId xmlns:a16="http://schemas.microsoft.com/office/drawing/2014/main" id="{E877800C-4351-428F-9C96-604CAA87BFB6}"/>
                </a:ext>
              </a:extLst>
            </p:cNvPr>
            <p:cNvGrpSpPr/>
            <p:nvPr/>
          </p:nvGrpSpPr>
          <p:grpSpPr>
            <a:xfrm>
              <a:off x="1073021" y="4861249"/>
              <a:ext cx="681134" cy="1035697"/>
              <a:chOff x="1073021" y="4861250"/>
              <a:chExt cx="681134" cy="681232"/>
            </a:xfrm>
          </p:grpSpPr>
          <p:cxnSp>
            <p:nvCxnSpPr>
              <p:cNvPr id="260" name="직선 연결선 259">
                <a:extLst>
                  <a:ext uri="{FF2B5EF4-FFF2-40B4-BE49-F238E27FC236}">
                    <a16:creationId xmlns:a16="http://schemas.microsoft.com/office/drawing/2014/main" id="{E1362B3A-6124-44F6-8558-A12A569C0BE3}"/>
                  </a:ext>
                </a:extLst>
              </p:cNvPr>
              <p:cNvCxnSpPr>
                <a:cxnSpLocks/>
              </p:cNvCxnSpPr>
              <p:nvPr/>
            </p:nvCxnSpPr>
            <p:spPr>
              <a:xfrm flipV="1">
                <a:off x="1073021"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FE8FDBBF-9C15-4E7C-B52E-7C56C6AADEAD}"/>
                  </a:ext>
                </a:extLst>
              </p:cNvPr>
              <p:cNvCxnSpPr>
                <a:cxnSpLocks/>
              </p:cNvCxnSpPr>
              <p:nvPr/>
            </p:nvCxnSpPr>
            <p:spPr>
              <a:xfrm flipV="1">
                <a:off x="1754155" y="4861250"/>
                <a:ext cx="0" cy="681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B4D72CF0-2F1F-40C2-BEA1-DFF818C60957}"/>
                  </a:ext>
                </a:extLst>
              </p:cNvPr>
              <p:cNvCxnSpPr>
                <a:cxnSpLocks/>
              </p:cNvCxnSpPr>
              <p:nvPr/>
            </p:nvCxnSpPr>
            <p:spPr>
              <a:xfrm>
                <a:off x="1073021" y="4861250"/>
                <a:ext cx="6811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9" name="타원 258">
              <a:extLst>
                <a:ext uri="{FF2B5EF4-FFF2-40B4-BE49-F238E27FC236}">
                  <a16:creationId xmlns:a16="http://schemas.microsoft.com/office/drawing/2014/main" id="{581C8A51-C8B8-4FA4-BC11-D4A674CA4233}"/>
                </a:ext>
              </a:extLst>
            </p:cNvPr>
            <p:cNvSpPr/>
            <p:nvPr/>
          </p:nvSpPr>
          <p:spPr>
            <a:xfrm>
              <a:off x="1334278" y="5234473"/>
              <a:ext cx="149290" cy="14929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0" name="그룹 309">
            <a:extLst>
              <a:ext uri="{FF2B5EF4-FFF2-40B4-BE49-F238E27FC236}">
                <a16:creationId xmlns:a16="http://schemas.microsoft.com/office/drawing/2014/main" id="{7AA7F76F-D574-45F4-9874-58955D679B2E}"/>
              </a:ext>
            </a:extLst>
          </p:cNvPr>
          <p:cNvGrpSpPr/>
          <p:nvPr/>
        </p:nvGrpSpPr>
        <p:grpSpPr>
          <a:xfrm>
            <a:off x="7479716" y="4658599"/>
            <a:ext cx="160908" cy="192441"/>
            <a:chOff x="7282232" y="1266426"/>
            <a:chExt cx="852508" cy="1019576"/>
          </a:xfrm>
        </p:grpSpPr>
        <p:grpSp>
          <p:nvGrpSpPr>
            <p:cNvPr id="311" name="그룹 310">
              <a:extLst>
                <a:ext uri="{FF2B5EF4-FFF2-40B4-BE49-F238E27FC236}">
                  <a16:creationId xmlns:a16="http://schemas.microsoft.com/office/drawing/2014/main" id="{1FE0670C-5497-4F6F-90F5-5D2C05423D60}"/>
                </a:ext>
              </a:extLst>
            </p:cNvPr>
            <p:cNvGrpSpPr/>
            <p:nvPr/>
          </p:nvGrpSpPr>
          <p:grpSpPr>
            <a:xfrm>
              <a:off x="7282232" y="1266426"/>
              <a:ext cx="852507" cy="868862"/>
              <a:chOff x="1689506" y="2459129"/>
              <a:chExt cx="1903229" cy="1939741"/>
            </a:xfrm>
          </p:grpSpPr>
          <p:cxnSp>
            <p:nvCxnSpPr>
              <p:cNvPr id="317" name="직선 연결선 316">
                <a:extLst>
                  <a:ext uri="{FF2B5EF4-FFF2-40B4-BE49-F238E27FC236}">
                    <a16:creationId xmlns:a16="http://schemas.microsoft.com/office/drawing/2014/main" id="{723F3276-91C4-4237-8A88-81DA55E56022}"/>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C2943EBA-FC8C-4346-99A3-A487624F3C3F}"/>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2" name="그룹 311">
              <a:extLst>
                <a:ext uri="{FF2B5EF4-FFF2-40B4-BE49-F238E27FC236}">
                  <a16:creationId xmlns:a16="http://schemas.microsoft.com/office/drawing/2014/main" id="{8E57FFD5-0760-4482-AC0C-38900E7A4E05}"/>
                </a:ext>
              </a:extLst>
            </p:cNvPr>
            <p:cNvGrpSpPr/>
            <p:nvPr/>
          </p:nvGrpSpPr>
          <p:grpSpPr>
            <a:xfrm>
              <a:off x="7282233" y="1417140"/>
              <a:ext cx="852507" cy="868862"/>
              <a:chOff x="1689506" y="2459129"/>
              <a:chExt cx="1903229" cy="1939741"/>
            </a:xfrm>
          </p:grpSpPr>
          <p:cxnSp>
            <p:nvCxnSpPr>
              <p:cNvPr id="315" name="직선 연결선 314">
                <a:extLst>
                  <a:ext uri="{FF2B5EF4-FFF2-40B4-BE49-F238E27FC236}">
                    <a16:creationId xmlns:a16="http://schemas.microsoft.com/office/drawing/2014/main" id="{C5B611D1-1F22-4351-84C6-E10B2C058DC3}"/>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3B5F27D6-0CA2-489B-AECD-B815161EA6F1}"/>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3" name="타원 312">
              <a:extLst>
                <a:ext uri="{FF2B5EF4-FFF2-40B4-BE49-F238E27FC236}">
                  <a16:creationId xmlns:a16="http://schemas.microsoft.com/office/drawing/2014/main" id="{966D4532-A03D-4A12-8EA3-09F1BC42A72C}"/>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4" name="타원 313">
              <a:extLst>
                <a:ext uri="{FF2B5EF4-FFF2-40B4-BE49-F238E27FC236}">
                  <a16:creationId xmlns:a16="http://schemas.microsoft.com/office/drawing/2014/main" id="{B8486DDA-A55F-4AA2-8A90-955AB9FBF449}"/>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9" name="직사각형 318">
            <a:extLst>
              <a:ext uri="{FF2B5EF4-FFF2-40B4-BE49-F238E27FC236}">
                <a16:creationId xmlns:a16="http://schemas.microsoft.com/office/drawing/2014/main" id="{49084225-B3E5-4AE6-8A5B-3D6941DE5F34}"/>
              </a:ext>
            </a:extLst>
          </p:cNvPr>
          <p:cNvSpPr/>
          <p:nvPr/>
        </p:nvSpPr>
        <p:spPr>
          <a:xfrm>
            <a:off x="7507920"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21" name="그룹 320">
            <a:extLst>
              <a:ext uri="{FF2B5EF4-FFF2-40B4-BE49-F238E27FC236}">
                <a16:creationId xmlns:a16="http://schemas.microsoft.com/office/drawing/2014/main" id="{A6198CDE-FE5B-4F2A-A0A2-C28B511975B7}"/>
              </a:ext>
            </a:extLst>
          </p:cNvPr>
          <p:cNvGrpSpPr/>
          <p:nvPr/>
        </p:nvGrpSpPr>
        <p:grpSpPr>
          <a:xfrm>
            <a:off x="10284479" y="4658599"/>
            <a:ext cx="160908" cy="192441"/>
            <a:chOff x="7282232" y="1266426"/>
            <a:chExt cx="852508" cy="1019576"/>
          </a:xfrm>
        </p:grpSpPr>
        <p:grpSp>
          <p:nvGrpSpPr>
            <p:cNvPr id="322" name="그룹 321">
              <a:extLst>
                <a:ext uri="{FF2B5EF4-FFF2-40B4-BE49-F238E27FC236}">
                  <a16:creationId xmlns:a16="http://schemas.microsoft.com/office/drawing/2014/main" id="{DC9155D6-6503-4BE8-A992-C7D72D5DB605}"/>
                </a:ext>
              </a:extLst>
            </p:cNvPr>
            <p:cNvGrpSpPr/>
            <p:nvPr/>
          </p:nvGrpSpPr>
          <p:grpSpPr>
            <a:xfrm>
              <a:off x="7282232" y="1266426"/>
              <a:ext cx="852507" cy="868862"/>
              <a:chOff x="1689506" y="2459129"/>
              <a:chExt cx="1903229" cy="1939741"/>
            </a:xfrm>
          </p:grpSpPr>
          <p:cxnSp>
            <p:nvCxnSpPr>
              <p:cNvPr id="328" name="직선 연결선 327">
                <a:extLst>
                  <a:ext uri="{FF2B5EF4-FFF2-40B4-BE49-F238E27FC236}">
                    <a16:creationId xmlns:a16="http://schemas.microsoft.com/office/drawing/2014/main" id="{53972EEA-2CC2-4616-ACB3-FE186ABDEB60}"/>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직선 연결선 328">
                <a:extLst>
                  <a:ext uri="{FF2B5EF4-FFF2-40B4-BE49-F238E27FC236}">
                    <a16:creationId xmlns:a16="http://schemas.microsoft.com/office/drawing/2014/main" id="{B52B7C14-F5B4-4B68-9980-AB426D1E9D29}"/>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3" name="그룹 322">
              <a:extLst>
                <a:ext uri="{FF2B5EF4-FFF2-40B4-BE49-F238E27FC236}">
                  <a16:creationId xmlns:a16="http://schemas.microsoft.com/office/drawing/2014/main" id="{866258D8-ECB4-4C95-8CC0-86554B03B3AE}"/>
                </a:ext>
              </a:extLst>
            </p:cNvPr>
            <p:cNvGrpSpPr/>
            <p:nvPr/>
          </p:nvGrpSpPr>
          <p:grpSpPr>
            <a:xfrm>
              <a:off x="7282233" y="1417140"/>
              <a:ext cx="852507" cy="868862"/>
              <a:chOff x="1689506" y="2459129"/>
              <a:chExt cx="1903229" cy="1939741"/>
            </a:xfrm>
          </p:grpSpPr>
          <p:cxnSp>
            <p:nvCxnSpPr>
              <p:cNvPr id="326" name="직선 연결선 325">
                <a:extLst>
                  <a:ext uri="{FF2B5EF4-FFF2-40B4-BE49-F238E27FC236}">
                    <a16:creationId xmlns:a16="http://schemas.microsoft.com/office/drawing/2014/main" id="{EC615097-CF8C-4033-B011-F1B95C3FA78F}"/>
                  </a:ext>
                </a:extLst>
              </p:cNvPr>
              <p:cNvCxnSpPr/>
              <p:nvPr/>
            </p:nvCxnSpPr>
            <p:spPr>
              <a:xfrm>
                <a:off x="1689506" y="2495642"/>
                <a:ext cx="1903228" cy="19032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직선 연결선 326">
                <a:extLst>
                  <a:ext uri="{FF2B5EF4-FFF2-40B4-BE49-F238E27FC236}">
                    <a16:creationId xmlns:a16="http://schemas.microsoft.com/office/drawing/2014/main" id="{332CF159-E8DF-4423-B72D-0C3699CA2A99}"/>
                  </a:ext>
                </a:extLst>
              </p:cNvPr>
              <p:cNvCxnSpPr>
                <a:cxnSpLocks/>
              </p:cNvCxnSpPr>
              <p:nvPr/>
            </p:nvCxnSpPr>
            <p:spPr>
              <a:xfrm flipH="1">
                <a:off x="1689506" y="2459129"/>
                <a:ext cx="1903229" cy="1939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타원 323">
              <a:extLst>
                <a:ext uri="{FF2B5EF4-FFF2-40B4-BE49-F238E27FC236}">
                  <a16:creationId xmlns:a16="http://schemas.microsoft.com/office/drawing/2014/main" id="{97394E45-00D9-47A4-8AA2-53191DA5098C}"/>
                </a:ext>
              </a:extLst>
            </p:cNvPr>
            <p:cNvSpPr/>
            <p:nvPr/>
          </p:nvSpPr>
          <p:spPr>
            <a:xfrm>
              <a:off x="7639427" y="1348082"/>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5" name="타원 324">
              <a:extLst>
                <a:ext uri="{FF2B5EF4-FFF2-40B4-BE49-F238E27FC236}">
                  <a16:creationId xmlns:a16="http://schemas.microsoft.com/office/drawing/2014/main" id="{3EAD17E6-3415-4CCA-9712-4664CEBC5191}"/>
                </a:ext>
              </a:extLst>
            </p:cNvPr>
            <p:cNvSpPr/>
            <p:nvPr/>
          </p:nvSpPr>
          <p:spPr>
            <a:xfrm>
              <a:off x="7639427" y="2082585"/>
              <a:ext cx="138116" cy="138116"/>
            </a:xfrm>
            <a:prstGeom prst="ellipse">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0" name="직사각형 329">
            <a:extLst>
              <a:ext uri="{FF2B5EF4-FFF2-40B4-BE49-F238E27FC236}">
                <a16:creationId xmlns:a16="http://schemas.microsoft.com/office/drawing/2014/main" id="{3298E7C3-B60B-4356-9013-707BECA5FB32}"/>
              </a:ext>
            </a:extLst>
          </p:cNvPr>
          <p:cNvSpPr/>
          <p:nvPr/>
        </p:nvSpPr>
        <p:spPr>
          <a:xfrm>
            <a:off x="10312683" y="4885114"/>
            <a:ext cx="104500" cy="70935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2" name="이등변 삼각형 331">
            <a:extLst>
              <a:ext uri="{FF2B5EF4-FFF2-40B4-BE49-F238E27FC236}">
                <a16:creationId xmlns:a16="http://schemas.microsoft.com/office/drawing/2014/main" id="{7D123757-1E7F-4DCF-BE4C-6D392EA1EEF3}"/>
              </a:ext>
            </a:extLst>
          </p:cNvPr>
          <p:cNvSpPr/>
          <p:nvPr/>
        </p:nvSpPr>
        <p:spPr>
          <a:xfrm rot="16200000" flipV="1">
            <a:off x="10178591" y="4353506"/>
            <a:ext cx="397033" cy="59729"/>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3" name="이등변 삼각형 332">
            <a:extLst>
              <a:ext uri="{FF2B5EF4-FFF2-40B4-BE49-F238E27FC236}">
                <a16:creationId xmlns:a16="http://schemas.microsoft.com/office/drawing/2014/main" id="{CA9D3777-D235-47A9-B384-692C152F4DF3}"/>
              </a:ext>
            </a:extLst>
          </p:cNvPr>
          <p:cNvSpPr/>
          <p:nvPr/>
        </p:nvSpPr>
        <p:spPr>
          <a:xfrm rot="16200000">
            <a:off x="7343252" y="4341612"/>
            <a:ext cx="407767" cy="59730"/>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18429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A5A5CB-F774-4DDE-A99E-6CC24072466D}"/>
              </a:ext>
            </a:extLst>
          </p:cNvPr>
          <p:cNvSpPr>
            <a:spLocks noGrp="1"/>
          </p:cNvSpPr>
          <p:nvPr>
            <p:ph type="title"/>
          </p:nvPr>
        </p:nvSpPr>
        <p:spPr/>
        <p:txBody>
          <a:bodyPr/>
          <a:lstStyle/>
          <a:p>
            <a:r>
              <a:rPr lang="ko-KR" altLang="en-US" dirty="0"/>
              <a:t>작업의 문제점</a:t>
            </a:r>
          </a:p>
        </p:txBody>
      </p:sp>
      <p:sp>
        <p:nvSpPr>
          <p:cNvPr id="3" name="내용 개체 틀 2">
            <a:extLst>
              <a:ext uri="{FF2B5EF4-FFF2-40B4-BE49-F238E27FC236}">
                <a16:creationId xmlns:a16="http://schemas.microsoft.com/office/drawing/2014/main" id="{25028310-00E9-4F34-99DE-245AA90D3FC9}"/>
              </a:ext>
            </a:extLst>
          </p:cNvPr>
          <p:cNvSpPr>
            <a:spLocks noGrp="1"/>
          </p:cNvSpPr>
          <p:nvPr>
            <p:ph idx="1"/>
          </p:nvPr>
        </p:nvSpPr>
        <p:spPr/>
        <p:txBody>
          <a:bodyPr>
            <a:normAutofit fontScale="92500" lnSpcReduction="10000"/>
          </a:bodyPr>
          <a:lstStyle/>
          <a:p>
            <a:r>
              <a:rPr lang="ko-KR" altLang="en-US" dirty="0"/>
              <a:t>어떤 것을 기준점으로 표현할 것 인가</a:t>
            </a:r>
            <a:r>
              <a:rPr lang="en-US" altLang="ko-KR" dirty="0"/>
              <a:t>?</a:t>
            </a:r>
          </a:p>
          <a:p>
            <a:pPr lvl="1"/>
            <a:r>
              <a:rPr lang="ko-KR" altLang="en-US" dirty="0"/>
              <a:t>굽힘</a:t>
            </a:r>
            <a:r>
              <a:rPr lang="en-US" altLang="ko-KR" dirty="0"/>
              <a:t>, </a:t>
            </a:r>
            <a:r>
              <a:rPr lang="ko-KR" altLang="en-US" dirty="0"/>
              <a:t>수축 등으로 표현이 가능하지만 특정 관절을 작성하여 회전 값을 직접 작성할 수 있다</a:t>
            </a:r>
            <a:r>
              <a:rPr lang="en-US" altLang="ko-KR" dirty="0"/>
              <a:t>.</a:t>
            </a:r>
          </a:p>
          <a:p>
            <a:pPr lvl="1"/>
            <a:r>
              <a:rPr lang="ko-KR" altLang="en-US" dirty="0"/>
              <a:t>상세한 서술을 위해 세부 부위별로 작성할 경우 과할 정도의 기록이 나타남</a:t>
            </a:r>
            <a:r>
              <a:rPr lang="en-US" altLang="ko-KR" dirty="0"/>
              <a:t>.</a:t>
            </a:r>
          </a:p>
          <a:p>
            <a:pPr lvl="1"/>
            <a:r>
              <a:rPr lang="ko-KR" altLang="en-US" dirty="0"/>
              <a:t>수축을 하는 과정에서 다른 부위의 상세한 기록이 어려움</a:t>
            </a:r>
            <a:endParaRPr lang="en-US" altLang="ko-KR" dirty="0"/>
          </a:p>
          <a:p>
            <a:r>
              <a:rPr lang="ko-KR" altLang="en-US" dirty="0"/>
              <a:t>정확한 각도의 부재</a:t>
            </a:r>
            <a:endParaRPr lang="en-US" altLang="ko-KR" dirty="0"/>
          </a:p>
          <a:p>
            <a:pPr lvl="1"/>
            <a:r>
              <a:rPr lang="en-US" altLang="ko-KR" dirty="0"/>
              <a:t>30</a:t>
            </a:r>
            <a:r>
              <a:rPr lang="ko-KR" altLang="en-US" dirty="0"/>
              <a:t>도 단위로 </a:t>
            </a:r>
            <a:r>
              <a:rPr lang="en-US" altLang="ko-KR" dirty="0"/>
              <a:t>180</a:t>
            </a:r>
            <a:r>
              <a:rPr lang="ko-KR" altLang="en-US" dirty="0"/>
              <a:t>도까지 나뉘어 </a:t>
            </a:r>
            <a:r>
              <a:rPr lang="en-US" altLang="ko-KR" dirty="0"/>
              <a:t>1</a:t>
            </a:r>
            <a:r>
              <a:rPr lang="ko-KR" altLang="en-US" dirty="0"/>
              <a:t>도</a:t>
            </a:r>
            <a:r>
              <a:rPr lang="en-US" altLang="ko-KR" dirty="0"/>
              <a:t>~6</a:t>
            </a:r>
            <a:r>
              <a:rPr lang="ko-KR" altLang="en-US" dirty="0"/>
              <a:t>도까지 표현이 가능함</a:t>
            </a:r>
            <a:endParaRPr lang="en-US" altLang="ko-KR" dirty="0"/>
          </a:p>
          <a:p>
            <a:r>
              <a:rPr lang="ko-KR" altLang="en-US" dirty="0"/>
              <a:t>전문적으로 학습을 해야 읽을 수 있음</a:t>
            </a:r>
            <a:r>
              <a:rPr lang="en-US" altLang="ko-KR" dirty="0"/>
              <a:t>.</a:t>
            </a:r>
          </a:p>
          <a:p>
            <a:pPr lvl="1"/>
            <a:r>
              <a:rPr lang="ko-KR" altLang="en-US" dirty="0"/>
              <a:t>일반인은 작성 및 독해가 불가능하다 볼 수 있다</a:t>
            </a:r>
            <a:r>
              <a:rPr lang="en-US" altLang="ko-KR" dirty="0"/>
              <a:t>.</a:t>
            </a:r>
          </a:p>
          <a:p>
            <a:r>
              <a:rPr lang="ko-KR" altLang="en-US" dirty="0"/>
              <a:t>신체의 접힘</a:t>
            </a:r>
            <a:r>
              <a:rPr lang="en-US" altLang="ko-KR" dirty="0"/>
              <a:t>, </a:t>
            </a:r>
            <a:r>
              <a:rPr lang="ko-KR" altLang="en-US" dirty="0"/>
              <a:t>회전에 대해서 기준이 모호함</a:t>
            </a:r>
            <a:endParaRPr lang="en-US" altLang="ko-KR" dirty="0"/>
          </a:p>
          <a:p>
            <a:pPr lvl="1"/>
            <a:r>
              <a:rPr lang="ko-KR" altLang="en-US" dirty="0"/>
              <a:t>팔꿈치가 접히거나 팔이 회전하는 행동의 표기지만 실제 행동은 손의 회전을 바라보는 것도 있다</a:t>
            </a:r>
            <a:r>
              <a:rPr lang="en-US" altLang="ko-KR" dirty="0"/>
              <a:t>.</a:t>
            </a:r>
          </a:p>
          <a:p>
            <a:pPr lvl="1"/>
            <a:endParaRPr lang="en-US" altLang="ko-KR" dirty="0"/>
          </a:p>
          <a:p>
            <a:endParaRPr lang="en-US" altLang="ko-KR" dirty="0"/>
          </a:p>
          <a:p>
            <a:pPr lvl="1"/>
            <a:endParaRPr lang="en-US" altLang="ko-KR" dirty="0"/>
          </a:p>
        </p:txBody>
      </p:sp>
      <p:grpSp>
        <p:nvGrpSpPr>
          <p:cNvPr id="103" name="그룹 102">
            <a:extLst>
              <a:ext uri="{FF2B5EF4-FFF2-40B4-BE49-F238E27FC236}">
                <a16:creationId xmlns:a16="http://schemas.microsoft.com/office/drawing/2014/main" id="{85B8A64F-C5CB-4253-A75E-00EC20BF27A9}"/>
              </a:ext>
            </a:extLst>
          </p:cNvPr>
          <p:cNvGrpSpPr/>
          <p:nvPr/>
        </p:nvGrpSpPr>
        <p:grpSpPr>
          <a:xfrm>
            <a:off x="9685720" y="473826"/>
            <a:ext cx="1300629" cy="1654234"/>
            <a:chOff x="8390238" y="2866781"/>
            <a:chExt cx="2841186" cy="3613625"/>
          </a:xfrm>
        </p:grpSpPr>
        <p:grpSp>
          <p:nvGrpSpPr>
            <p:cNvPr id="4" name="그룹 3">
              <a:extLst>
                <a:ext uri="{FF2B5EF4-FFF2-40B4-BE49-F238E27FC236}">
                  <a16:creationId xmlns:a16="http://schemas.microsoft.com/office/drawing/2014/main" id="{D6BE0618-11F8-470F-82C5-DBE14D225524}"/>
                </a:ext>
              </a:extLst>
            </p:cNvPr>
            <p:cNvGrpSpPr/>
            <p:nvPr/>
          </p:nvGrpSpPr>
          <p:grpSpPr>
            <a:xfrm>
              <a:off x="10151421" y="2866781"/>
              <a:ext cx="701200" cy="3613625"/>
              <a:chOff x="1785574" y="1980840"/>
              <a:chExt cx="701200" cy="3613625"/>
            </a:xfrm>
          </p:grpSpPr>
          <p:grpSp>
            <p:nvGrpSpPr>
              <p:cNvPr id="5" name="그룹 4">
                <a:extLst>
                  <a:ext uri="{FF2B5EF4-FFF2-40B4-BE49-F238E27FC236}">
                    <a16:creationId xmlns:a16="http://schemas.microsoft.com/office/drawing/2014/main" id="{1EC2E643-55DE-465B-B4ED-16003F28C6CC}"/>
                  </a:ext>
                </a:extLst>
              </p:cNvPr>
              <p:cNvGrpSpPr/>
              <p:nvPr/>
            </p:nvGrpSpPr>
            <p:grpSpPr>
              <a:xfrm>
                <a:off x="1785574" y="1980840"/>
                <a:ext cx="701200" cy="3613625"/>
                <a:chOff x="1199803" y="-1372130"/>
                <a:chExt cx="1429792" cy="7664865"/>
              </a:xfrm>
            </p:grpSpPr>
            <p:grpSp>
              <p:nvGrpSpPr>
                <p:cNvPr id="11" name="그룹 10">
                  <a:extLst>
                    <a:ext uri="{FF2B5EF4-FFF2-40B4-BE49-F238E27FC236}">
                      <a16:creationId xmlns:a16="http://schemas.microsoft.com/office/drawing/2014/main" id="{3E9B5CD8-C804-461F-B3F8-5B4E716436EB}"/>
                    </a:ext>
                  </a:extLst>
                </p:cNvPr>
                <p:cNvGrpSpPr/>
                <p:nvPr/>
              </p:nvGrpSpPr>
              <p:grpSpPr>
                <a:xfrm>
                  <a:off x="1199803" y="4715857"/>
                  <a:ext cx="1429790" cy="1576878"/>
                  <a:chOff x="1199803" y="1832956"/>
                  <a:chExt cx="1429790" cy="2882900"/>
                </a:xfrm>
              </p:grpSpPr>
              <p:sp>
                <p:nvSpPr>
                  <p:cNvPr id="16" name="직사각형 15">
                    <a:extLst>
                      <a:ext uri="{FF2B5EF4-FFF2-40B4-BE49-F238E27FC236}">
                        <a16:creationId xmlns:a16="http://schemas.microsoft.com/office/drawing/2014/main" id="{8126418D-3809-4EB5-AEE6-0A67447C0343}"/>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1DE3750-335C-4CBD-AE94-4C8873CB20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 name="그룹 11">
                  <a:extLst>
                    <a:ext uri="{FF2B5EF4-FFF2-40B4-BE49-F238E27FC236}">
                      <a16:creationId xmlns:a16="http://schemas.microsoft.com/office/drawing/2014/main" id="{4ED51224-5A73-4AA6-8CB0-613B3E00D445}"/>
                    </a:ext>
                  </a:extLst>
                </p:cNvPr>
                <p:cNvGrpSpPr/>
                <p:nvPr/>
              </p:nvGrpSpPr>
              <p:grpSpPr>
                <a:xfrm>
                  <a:off x="1199803" y="-1372130"/>
                  <a:ext cx="1429792" cy="6087986"/>
                  <a:chOff x="1199803" y="-1372130"/>
                  <a:chExt cx="1429792" cy="6087986"/>
                </a:xfrm>
              </p:grpSpPr>
              <p:sp>
                <p:nvSpPr>
                  <p:cNvPr id="14" name="직사각형 13">
                    <a:extLst>
                      <a:ext uri="{FF2B5EF4-FFF2-40B4-BE49-F238E27FC236}">
                        <a16:creationId xmlns:a16="http://schemas.microsoft.com/office/drawing/2014/main" id="{3D31FCF2-66F8-42A9-A9AF-EBE83C235AF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338D5C26-E431-429B-AE93-34CAC5F5364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3" name="직선 연결선 12">
                  <a:extLst>
                    <a:ext uri="{FF2B5EF4-FFF2-40B4-BE49-F238E27FC236}">
                      <a16:creationId xmlns:a16="http://schemas.microsoft.com/office/drawing/2014/main" id="{B16B2E8D-CF0F-43CE-B760-38F132CBED78}"/>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C7062663-54FD-474F-BCBD-CADD89F5F1DA}"/>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8AB2BBD5-8965-417B-9522-3E86C69521BD}"/>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 name="직선 연결선 7">
                <a:extLst>
                  <a:ext uri="{FF2B5EF4-FFF2-40B4-BE49-F238E27FC236}">
                    <a16:creationId xmlns:a16="http://schemas.microsoft.com/office/drawing/2014/main" id="{542AAF28-EB5E-41C0-A8FB-ECC7D30F5BDA}"/>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E64865-8109-45F4-A316-CBBBB3CF5B0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38FD6A7-2B17-4858-B06C-591D789D5B19}"/>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그룹 17">
              <a:extLst>
                <a:ext uri="{FF2B5EF4-FFF2-40B4-BE49-F238E27FC236}">
                  <a16:creationId xmlns:a16="http://schemas.microsoft.com/office/drawing/2014/main" id="{D8AD2659-D9F9-4292-8BF0-503D7F27D9DC}"/>
                </a:ext>
              </a:extLst>
            </p:cNvPr>
            <p:cNvGrpSpPr/>
            <p:nvPr/>
          </p:nvGrpSpPr>
          <p:grpSpPr>
            <a:xfrm>
              <a:off x="11070516" y="5544540"/>
              <a:ext cx="160908" cy="192441"/>
              <a:chOff x="7282232" y="1266426"/>
              <a:chExt cx="852508" cy="1019576"/>
            </a:xfrm>
          </p:grpSpPr>
          <p:grpSp>
            <p:nvGrpSpPr>
              <p:cNvPr id="19" name="그룹 18">
                <a:extLst>
                  <a:ext uri="{FF2B5EF4-FFF2-40B4-BE49-F238E27FC236}">
                    <a16:creationId xmlns:a16="http://schemas.microsoft.com/office/drawing/2014/main" id="{262AFEFE-EEF6-4451-B920-633CC196A27C}"/>
                  </a:ext>
                </a:extLst>
              </p:cNvPr>
              <p:cNvGrpSpPr/>
              <p:nvPr/>
            </p:nvGrpSpPr>
            <p:grpSpPr>
              <a:xfrm>
                <a:off x="7282232" y="1266426"/>
                <a:ext cx="852507" cy="868862"/>
                <a:chOff x="1689506" y="2459129"/>
                <a:chExt cx="1903229" cy="1939741"/>
              </a:xfrm>
            </p:grpSpPr>
            <p:cxnSp>
              <p:nvCxnSpPr>
                <p:cNvPr id="25" name="직선 연결선 24">
                  <a:extLst>
                    <a:ext uri="{FF2B5EF4-FFF2-40B4-BE49-F238E27FC236}">
                      <a16:creationId xmlns:a16="http://schemas.microsoft.com/office/drawing/2014/main" id="{165329A5-E9A9-47B3-8DE7-460F681B694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32D3110-3B96-4F6D-AB96-16B98FBC0299}"/>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F1515A5B-2AE9-47D6-9959-90C2696548CC}"/>
                  </a:ext>
                </a:extLst>
              </p:cNvPr>
              <p:cNvGrpSpPr/>
              <p:nvPr/>
            </p:nvGrpSpPr>
            <p:grpSpPr>
              <a:xfrm>
                <a:off x="7282233" y="1417140"/>
                <a:ext cx="852507" cy="868862"/>
                <a:chOff x="1689506" y="2459129"/>
                <a:chExt cx="1903229" cy="1939741"/>
              </a:xfrm>
            </p:grpSpPr>
            <p:cxnSp>
              <p:nvCxnSpPr>
                <p:cNvPr id="23" name="직선 연결선 22">
                  <a:extLst>
                    <a:ext uri="{FF2B5EF4-FFF2-40B4-BE49-F238E27FC236}">
                      <a16:creationId xmlns:a16="http://schemas.microsoft.com/office/drawing/2014/main" id="{F97985F3-525B-4F94-A829-44C44E7DE275}"/>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115DDC30-56CF-4720-B11F-22C5E3F83DC9}"/>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타원 20">
                <a:extLst>
                  <a:ext uri="{FF2B5EF4-FFF2-40B4-BE49-F238E27FC236}">
                    <a16:creationId xmlns:a16="http://schemas.microsoft.com/office/drawing/2014/main" id="{09699C6C-2998-45EA-BDE6-3D158CC1028A}"/>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F061E220-6A68-43A3-BDE3-B3290F642142}"/>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D9D5E790-5DE2-424E-80D7-50E5A4A02E50}"/>
                </a:ext>
              </a:extLst>
            </p:cNvPr>
            <p:cNvSpPr/>
            <p:nvPr/>
          </p:nvSpPr>
          <p:spPr>
            <a:xfrm>
              <a:off x="11098720" y="5771055"/>
              <a:ext cx="104500" cy="70935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자유형: 도형 27">
              <a:extLst>
                <a:ext uri="{FF2B5EF4-FFF2-40B4-BE49-F238E27FC236}">
                  <a16:creationId xmlns:a16="http://schemas.microsoft.com/office/drawing/2014/main" id="{D81C17CC-7847-4585-964F-D6397232888A}"/>
                </a:ext>
              </a:extLst>
            </p:cNvPr>
            <p:cNvSpPr/>
            <p:nvPr/>
          </p:nvSpPr>
          <p:spPr>
            <a:xfrm flipH="1">
              <a:off x="11104510" y="5027631"/>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C1AB7CC4-DCC6-45DA-A536-9E58D99EC66E}"/>
                </a:ext>
              </a:extLst>
            </p:cNvPr>
            <p:cNvGrpSpPr/>
            <p:nvPr/>
          </p:nvGrpSpPr>
          <p:grpSpPr>
            <a:xfrm>
              <a:off x="8390238" y="2866781"/>
              <a:ext cx="1223413" cy="3613625"/>
              <a:chOff x="6073215" y="1980840"/>
              <a:chExt cx="1223413" cy="3613625"/>
            </a:xfrm>
          </p:grpSpPr>
          <p:grpSp>
            <p:nvGrpSpPr>
              <p:cNvPr id="30" name="그룹 29">
                <a:extLst>
                  <a:ext uri="{FF2B5EF4-FFF2-40B4-BE49-F238E27FC236}">
                    <a16:creationId xmlns:a16="http://schemas.microsoft.com/office/drawing/2014/main" id="{F40FAB31-F3E2-43DC-A9A8-84ACFE4B0262}"/>
                  </a:ext>
                </a:extLst>
              </p:cNvPr>
              <p:cNvGrpSpPr/>
              <p:nvPr/>
            </p:nvGrpSpPr>
            <p:grpSpPr>
              <a:xfrm>
                <a:off x="6073215" y="1980840"/>
                <a:ext cx="701200" cy="3613625"/>
                <a:chOff x="1199803" y="-1372130"/>
                <a:chExt cx="1429792" cy="7664865"/>
              </a:xfrm>
            </p:grpSpPr>
            <p:grpSp>
              <p:nvGrpSpPr>
                <p:cNvPr id="96" name="그룹 95">
                  <a:extLst>
                    <a:ext uri="{FF2B5EF4-FFF2-40B4-BE49-F238E27FC236}">
                      <a16:creationId xmlns:a16="http://schemas.microsoft.com/office/drawing/2014/main" id="{B0C28FA5-3EC3-4A42-94BC-8D767B432256}"/>
                    </a:ext>
                  </a:extLst>
                </p:cNvPr>
                <p:cNvGrpSpPr/>
                <p:nvPr/>
              </p:nvGrpSpPr>
              <p:grpSpPr>
                <a:xfrm>
                  <a:off x="1199803" y="4715857"/>
                  <a:ext cx="1429790" cy="1576878"/>
                  <a:chOff x="1199803" y="1832956"/>
                  <a:chExt cx="1429790" cy="2882900"/>
                </a:xfrm>
              </p:grpSpPr>
              <p:sp>
                <p:nvSpPr>
                  <p:cNvPr id="101" name="직사각형 100">
                    <a:extLst>
                      <a:ext uri="{FF2B5EF4-FFF2-40B4-BE49-F238E27FC236}">
                        <a16:creationId xmlns:a16="http://schemas.microsoft.com/office/drawing/2014/main" id="{3D1D5C15-66D5-4901-AA95-E3FAE927FDEA}"/>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E7517828-5ABD-4D5D-BAA5-317096916E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7" name="그룹 96">
                  <a:extLst>
                    <a:ext uri="{FF2B5EF4-FFF2-40B4-BE49-F238E27FC236}">
                      <a16:creationId xmlns:a16="http://schemas.microsoft.com/office/drawing/2014/main" id="{9226FED8-8090-45ED-911F-E6966E803A60}"/>
                    </a:ext>
                  </a:extLst>
                </p:cNvPr>
                <p:cNvGrpSpPr/>
                <p:nvPr/>
              </p:nvGrpSpPr>
              <p:grpSpPr>
                <a:xfrm>
                  <a:off x="1199803" y="-1372130"/>
                  <a:ext cx="1429792" cy="6087986"/>
                  <a:chOff x="1199803" y="-1372130"/>
                  <a:chExt cx="1429792" cy="6087986"/>
                </a:xfrm>
              </p:grpSpPr>
              <p:sp>
                <p:nvSpPr>
                  <p:cNvPr id="99" name="직사각형 98">
                    <a:extLst>
                      <a:ext uri="{FF2B5EF4-FFF2-40B4-BE49-F238E27FC236}">
                        <a16:creationId xmlns:a16="http://schemas.microsoft.com/office/drawing/2014/main" id="{EA25820A-8A0F-47E8-A3F9-1FD6C4CB1F89}"/>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직사각형 99">
                    <a:extLst>
                      <a:ext uri="{FF2B5EF4-FFF2-40B4-BE49-F238E27FC236}">
                        <a16:creationId xmlns:a16="http://schemas.microsoft.com/office/drawing/2014/main" id="{590F5A88-7CCC-4587-942B-ADF5DBBFDDE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8" name="직선 연결선 97">
                  <a:extLst>
                    <a:ext uri="{FF2B5EF4-FFF2-40B4-BE49-F238E27FC236}">
                      <a16:creationId xmlns:a16="http://schemas.microsoft.com/office/drawing/2014/main" id="{3BFAA40D-8345-41A0-9467-D86B04080EB2}"/>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id="{CC507904-BC3D-47D6-89A2-EB84F49DD38E}"/>
                  </a:ext>
                </a:extLst>
              </p:cNvPr>
              <p:cNvSpPr/>
              <p:nvPr/>
            </p:nvSpPr>
            <p:spPr>
              <a:xfrm>
                <a:off x="6320898"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693CD460-0989-44C7-858C-02A3F4130CD3}"/>
                  </a:ext>
                </a:extLst>
              </p:cNvPr>
              <p:cNvSpPr/>
              <p:nvPr/>
            </p:nvSpPr>
            <p:spPr>
              <a:xfrm>
                <a:off x="6433594"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직선 연결선 32">
                <a:extLst>
                  <a:ext uri="{FF2B5EF4-FFF2-40B4-BE49-F238E27FC236}">
                    <a16:creationId xmlns:a16="http://schemas.microsoft.com/office/drawing/2014/main" id="{0D32BE03-B68A-4618-9502-E052C03D978F}"/>
                  </a:ext>
                </a:extLst>
              </p:cNvPr>
              <p:cNvCxnSpPr/>
              <p:nvPr/>
            </p:nvCxnSpPr>
            <p:spPr>
              <a:xfrm>
                <a:off x="6320898"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A13F078-B4B8-46B4-A211-01F6C1FB7646}"/>
                  </a:ext>
                </a:extLst>
              </p:cNvPr>
              <p:cNvCxnSpPr/>
              <p:nvPr/>
            </p:nvCxnSpPr>
            <p:spPr>
              <a:xfrm>
                <a:off x="6320898"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49CA14C-4B17-4E6C-9FF0-7ADFDCA4183A}"/>
                  </a:ext>
                </a:extLst>
              </p:cNvPr>
              <p:cNvCxnSpPr/>
              <p:nvPr/>
            </p:nvCxnSpPr>
            <p:spPr>
              <a:xfrm>
                <a:off x="6320898"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A73208B8-4B24-4763-9C83-B7E76D91CEC7}"/>
                  </a:ext>
                </a:extLst>
              </p:cNvPr>
              <p:cNvSpPr/>
              <p:nvPr/>
            </p:nvSpPr>
            <p:spPr>
              <a:xfrm>
                <a:off x="7020514" y="4885114"/>
                <a:ext cx="104500" cy="70935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자유형: 도형 36">
                <a:extLst>
                  <a:ext uri="{FF2B5EF4-FFF2-40B4-BE49-F238E27FC236}">
                    <a16:creationId xmlns:a16="http://schemas.microsoft.com/office/drawing/2014/main" id="{039DDF3D-DDEA-421F-A5A3-626F16DC83DA}"/>
                  </a:ext>
                </a:extLst>
              </p:cNvPr>
              <p:cNvSpPr/>
              <p:nvPr/>
            </p:nvSpPr>
            <p:spPr>
              <a:xfrm flipH="1">
                <a:off x="7194878" y="4885113"/>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4C82FC80-0ADC-4346-9A76-CE5CAFC86F43}"/>
                  </a:ext>
                </a:extLst>
              </p:cNvPr>
              <p:cNvGrpSpPr/>
              <p:nvPr/>
            </p:nvGrpSpPr>
            <p:grpSpPr>
              <a:xfrm>
                <a:off x="7203028" y="5461481"/>
                <a:ext cx="85449" cy="129929"/>
                <a:chOff x="1073021" y="4861249"/>
                <a:chExt cx="681134" cy="1035697"/>
              </a:xfrm>
            </p:grpSpPr>
            <p:grpSp>
              <p:nvGrpSpPr>
                <p:cNvPr id="91" name="그룹 90">
                  <a:extLst>
                    <a:ext uri="{FF2B5EF4-FFF2-40B4-BE49-F238E27FC236}">
                      <a16:creationId xmlns:a16="http://schemas.microsoft.com/office/drawing/2014/main" id="{0F0EB793-4D0E-4034-ABF4-25F695C933E8}"/>
                    </a:ext>
                  </a:extLst>
                </p:cNvPr>
                <p:cNvGrpSpPr/>
                <p:nvPr/>
              </p:nvGrpSpPr>
              <p:grpSpPr>
                <a:xfrm>
                  <a:off x="1073021" y="4861249"/>
                  <a:ext cx="681134" cy="1035697"/>
                  <a:chOff x="1073021" y="4861250"/>
                  <a:chExt cx="681134" cy="681232"/>
                </a:xfrm>
              </p:grpSpPr>
              <p:cxnSp>
                <p:nvCxnSpPr>
                  <p:cNvPr id="93" name="직선 연결선 92">
                    <a:extLst>
                      <a:ext uri="{FF2B5EF4-FFF2-40B4-BE49-F238E27FC236}">
                        <a16:creationId xmlns:a16="http://schemas.microsoft.com/office/drawing/2014/main" id="{CD3285AE-EBB3-4C25-A199-7F858791CE2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FA409CB1-8E33-4275-BA33-7C5D68AE97C3}"/>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0B0EB0C2-D19F-4B43-AAC3-594271DEF95F}"/>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타원 91">
                  <a:extLst>
                    <a:ext uri="{FF2B5EF4-FFF2-40B4-BE49-F238E27FC236}">
                      <a16:creationId xmlns:a16="http://schemas.microsoft.com/office/drawing/2014/main" id="{C8BACCEA-9C1C-4433-B196-A63DC4AE9EC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9" name="그룹 38">
                <a:extLst>
                  <a:ext uri="{FF2B5EF4-FFF2-40B4-BE49-F238E27FC236}">
                    <a16:creationId xmlns:a16="http://schemas.microsoft.com/office/drawing/2014/main" id="{95475695-6806-4C64-B51D-2F9774073EC7}"/>
                  </a:ext>
                </a:extLst>
              </p:cNvPr>
              <p:cNvGrpSpPr/>
              <p:nvPr/>
            </p:nvGrpSpPr>
            <p:grpSpPr>
              <a:xfrm>
                <a:off x="7031560" y="4632469"/>
                <a:ext cx="68875" cy="218571"/>
                <a:chOff x="3715789" y="4141690"/>
                <a:chExt cx="161176" cy="511485"/>
              </a:xfrm>
            </p:grpSpPr>
            <p:cxnSp>
              <p:nvCxnSpPr>
                <p:cNvPr id="88" name="직선 연결선 87">
                  <a:extLst>
                    <a:ext uri="{FF2B5EF4-FFF2-40B4-BE49-F238E27FC236}">
                      <a16:creationId xmlns:a16="http://schemas.microsoft.com/office/drawing/2014/main" id="{5A21CEFA-4D90-415C-A3D8-86E5172525B7}"/>
                    </a:ext>
                  </a:extLst>
                </p:cNvPr>
                <p:cNvCxnSpPr/>
                <p:nvPr/>
              </p:nvCxnSpPr>
              <p:spPr>
                <a:xfrm>
                  <a:off x="3715789" y="4141690"/>
                  <a:ext cx="0" cy="2973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1D64E4FC-41A0-4DB5-A954-20A24FE97A4F}"/>
                    </a:ext>
                  </a:extLst>
                </p:cNvPr>
                <p:cNvCxnSpPr>
                  <a:cxnSpLocks/>
                </p:cNvCxnSpPr>
                <p:nvPr/>
              </p:nvCxnSpPr>
              <p:spPr>
                <a:xfrm>
                  <a:off x="3715789" y="4141690"/>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B2A2B295-8C11-4EA8-BAA1-1E58D2497B3F}"/>
                    </a:ext>
                  </a:extLst>
                </p:cNvPr>
                <p:cNvCxnSpPr>
                  <a:cxnSpLocks/>
                </p:cNvCxnSpPr>
                <p:nvPr/>
              </p:nvCxnSpPr>
              <p:spPr>
                <a:xfrm>
                  <a:off x="3715789" y="4438996"/>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14341403-09EA-4088-B7E3-0B41254D2BC8}"/>
                  </a:ext>
                </a:extLst>
              </p:cNvPr>
              <p:cNvGrpSpPr/>
              <p:nvPr/>
            </p:nvGrpSpPr>
            <p:grpSpPr>
              <a:xfrm>
                <a:off x="6964606" y="4453337"/>
                <a:ext cx="158425" cy="116333"/>
                <a:chOff x="2676965" y="4453337"/>
                <a:chExt cx="158425" cy="116333"/>
              </a:xfrm>
            </p:grpSpPr>
            <p:grpSp>
              <p:nvGrpSpPr>
                <p:cNvPr id="81" name="그룹 80">
                  <a:extLst>
                    <a:ext uri="{FF2B5EF4-FFF2-40B4-BE49-F238E27FC236}">
                      <a16:creationId xmlns:a16="http://schemas.microsoft.com/office/drawing/2014/main" id="{B7C938E6-46DD-4083-82BB-5D52E970B4FF}"/>
                    </a:ext>
                  </a:extLst>
                </p:cNvPr>
                <p:cNvGrpSpPr/>
                <p:nvPr/>
              </p:nvGrpSpPr>
              <p:grpSpPr>
                <a:xfrm>
                  <a:off x="2676965" y="4485100"/>
                  <a:ext cx="158425" cy="84570"/>
                  <a:chOff x="4023360" y="3888755"/>
                  <a:chExt cx="473826" cy="252935"/>
                </a:xfrm>
              </p:grpSpPr>
              <p:cxnSp>
                <p:nvCxnSpPr>
                  <p:cNvPr id="83" name="직선 연결선 82">
                    <a:extLst>
                      <a:ext uri="{FF2B5EF4-FFF2-40B4-BE49-F238E27FC236}">
                        <a16:creationId xmlns:a16="http://schemas.microsoft.com/office/drawing/2014/main" id="{B4B87BBB-5CA1-464B-A829-13B14C13D54A}"/>
                      </a:ext>
                    </a:extLst>
                  </p:cNvPr>
                  <p:cNvCxnSpPr/>
                  <p:nvPr/>
                </p:nvCxnSpPr>
                <p:spPr>
                  <a:xfrm>
                    <a:off x="4023360" y="4141690"/>
                    <a:ext cx="47382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96982D0C-3FD7-454B-A5A3-3BACAB657623}"/>
                      </a:ext>
                    </a:extLst>
                  </p:cNvPr>
                  <p:cNvCxnSpPr>
                    <a:cxnSpLocks/>
                  </p:cNvCxnSpPr>
                  <p:nvPr/>
                </p:nvCxnSpPr>
                <p:spPr>
                  <a:xfrm>
                    <a:off x="4061467" y="3975436"/>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FCB44CE7-1EEE-46D7-98C7-EDFB6898B141}"/>
                      </a:ext>
                    </a:extLst>
                  </p:cNvPr>
                  <p:cNvCxnSpPr>
                    <a:cxnSpLocks/>
                  </p:cNvCxnSpPr>
                  <p:nvPr/>
                </p:nvCxnSpPr>
                <p:spPr>
                  <a:xfrm flipV="1">
                    <a:off x="4298380" y="3975436"/>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0A0A24A4-31DB-4B0C-8BB3-6805DEFC74B1}"/>
                      </a:ext>
                    </a:extLst>
                  </p:cNvPr>
                  <p:cNvCxnSpPr>
                    <a:cxnSpLocks/>
                  </p:cNvCxnSpPr>
                  <p:nvPr/>
                </p:nvCxnSpPr>
                <p:spPr>
                  <a:xfrm>
                    <a:off x="4061467" y="3888755"/>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F94CBA1-F7D6-44AD-9755-7F35948F8666}"/>
                      </a:ext>
                    </a:extLst>
                  </p:cNvPr>
                  <p:cNvCxnSpPr>
                    <a:cxnSpLocks/>
                  </p:cNvCxnSpPr>
                  <p:nvPr/>
                </p:nvCxnSpPr>
                <p:spPr>
                  <a:xfrm flipV="1">
                    <a:off x="4298380" y="3888755"/>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타원 81">
                  <a:extLst>
                    <a:ext uri="{FF2B5EF4-FFF2-40B4-BE49-F238E27FC236}">
                      <a16:creationId xmlns:a16="http://schemas.microsoft.com/office/drawing/2014/main" id="{EDDBFD0C-38C3-42F9-BF27-7EE26CAC20C6}"/>
                    </a:ext>
                  </a:extLst>
                </p:cNvPr>
                <p:cNvSpPr/>
                <p:nvPr/>
              </p:nvSpPr>
              <p:spPr>
                <a:xfrm>
                  <a:off x="2745938" y="4453337"/>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자유형: 도형 40">
                <a:extLst>
                  <a:ext uri="{FF2B5EF4-FFF2-40B4-BE49-F238E27FC236}">
                    <a16:creationId xmlns:a16="http://schemas.microsoft.com/office/drawing/2014/main" id="{4F038F96-D8BD-4625-B228-B912135B6C5C}"/>
                  </a:ext>
                </a:extLst>
              </p:cNvPr>
              <p:cNvSpPr/>
              <p:nvPr/>
            </p:nvSpPr>
            <p:spPr>
              <a:xfrm rot="10800000">
                <a:off x="7186727" y="3474195"/>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06FD07DA-C992-4C38-8876-C4B172A23129}"/>
                  </a:ext>
                </a:extLst>
              </p:cNvPr>
              <p:cNvGrpSpPr/>
              <p:nvPr/>
            </p:nvGrpSpPr>
            <p:grpSpPr>
              <a:xfrm>
                <a:off x="7203028" y="4000177"/>
                <a:ext cx="85449" cy="129929"/>
                <a:chOff x="1073021" y="4861249"/>
                <a:chExt cx="681134" cy="1035697"/>
              </a:xfrm>
            </p:grpSpPr>
            <p:grpSp>
              <p:nvGrpSpPr>
                <p:cNvPr id="76" name="그룹 75">
                  <a:extLst>
                    <a:ext uri="{FF2B5EF4-FFF2-40B4-BE49-F238E27FC236}">
                      <a16:creationId xmlns:a16="http://schemas.microsoft.com/office/drawing/2014/main" id="{0341E759-A308-488C-AAA0-069AF1A0BE57}"/>
                    </a:ext>
                  </a:extLst>
                </p:cNvPr>
                <p:cNvGrpSpPr/>
                <p:nvPr/>
              </p:nvGrpSpPr>
              <p:grpSpPr>
                <a:xfrm>
                  <a:off x="1073021" y="4861249"/>
                  <a:ext cx="681134" cy="1035697"/>
                  <a:chOff x="1073021" y="4861250"/>
                  <a:chExt cx="681134" cy="681232"/>
                </a:xfrm>
              </p:grpSpPr>
              <p:cxnSp>
                <p:nvCxnSpPr>
                  <p:cNvPr id="78" name="직선 연결선 77">
                    <a:extLst>
                      <a:ext uri="{FF2B5EF4-FFF2-40B4-BE49-F238E27FC236}">
                        <a16:creationId xmlns:a16="http://schemas.microsoft.com/office/drawing/2014/main" id="{8CAA494B-8C83-42D3-8D8D-459B12D48696}"/>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B2F2C091-F95F-4A33-ABE2-80625150D31F}"/>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5F9874E-68FA-4DC2-8C50-5A8F52B37511}"/>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타원 76">
                  <a:extLst>
                    <a:ext uri="{FF2B5EF4-FFF2-40B4-BE49-F238E27FC236}">
                      <a16:creationId xmlns:a16="http://schemas.microsoft.com/office/drawing/2014/main" id="{EF52AB54-F84A-4F1B-AB47-812E2E7BA6E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 name="타원 42">
                <a:extLst>
                  <a:ext uri="{FF2B5EF4-FFF2-40B4-BE49-F238E27FC236}">
                    <a16:creationId xmlns:a16="http://schemas.microsoft.com/office/drawing/2014/main" id="{255A2758-6BAE-4AB7-AFB7-4676BE92BCD6}"/>
                  </a:ext>
                </a:extLst>
              </p:cNvPr>
              <p:cNvSpPr/>
              <p:nvPr/>
            </p:nvSpPr>
            <p:spPr>
              <a:xfrm>
                <a:off x="7002484" y="4288786"/>
                <a:ext cx="101753" cy="1017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a:extLst>
                  <a:ext uri="{FF2B5EF4-FFF2-40B4-BE49-F238E27FC236}">
                    <a16:creationId xmlns:a16="http://schemas.microsoft.com/office/drawing/2014/main" id="{EE89AEE3-C4A7-4F5A-9AEB-D00A12EE44CB}"/>
                  </a:ext>
                </a:extLst>
              </p:cNvPr>
              <p:cNvGrpSpPr/>
              <p:nvPr/>
            </p:nvGrpSpPr>
            <p:grpSpPr>
              <a:xfrm>
                <a:off x="7203028" y="4682626"/>
                <a:ext cx="85449" cy="129929"/>
                <a:chOff x="1073021" y="4861249"/>
                <a:chExt cx="681134" cy="1035697"/>
              </a:xfrm>
            </p:grpSpPr>
            <p:grpSp>
              <p:nvGrpSpPr>
                <p:cNvPr id="71" name="그룹 70">
                  <a:extLst>
                    <a:ext uri="{FF2B5EF4-FFF2-40B4-BE49-F238E27FC236}">
                      <a16:creationId xmlns:a16="http://schemas.microsoft.com/office/drawing/2014/main" id="{76ED0349-8883-4129-9509-CBD59FDE1D88}"/>
                    </a:ext>
                  </a:extLst>
                </p:cNvPr>
                <p:cNvGrpSpPr/>
                <p:nvPr/>
              </p:nvGrpSpPr>
              <p:grpSpPr>
                <a:xfrm>
                  <a:off x="1073021" y="4861249"/>
                  <a:ext cx="681134" cy="1035697"/>
                  <a:chOff x="1073021" y="4861250"/>
                  <a:chExt cx="681134" cy="681232"/>
                </a:xfrm>
              </p:grpSpPr>
              <p:cxnSp>
                <p:nvCxnSpPr>
                  <p:cNvPr id="73" name="직선 연결선 72">
                    <a:extLst>
                      <a:ext uri="{FF2B5EF4-FFF2-40B4-BE49-F238E27FC236}">
                        <a16:creationId xmlns:a16="http://schemas.microsoft.com/office/drawing/2014/main" id="{376F33CA-35FC-4C62-8939-66F6D8AD8332}"/>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416892D0-3147-42BB-8753-4B746F137527}"/>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646B118C-FE98-4139-ABF0-9320DF9C267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타원 71">
                  <a:extLst>
                    <a:ext uri="{FF2B5EF4-FFF2-40B4-BE49-F238E27FC236}">
                      <a16:creationId xmlns:a16="http://schemas.microsoft.com/office/drawing/2014/main" id="{F45D7E39-C19B-40E9-919F-F3FD8E961D4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4">
                <a:extLst>
                  <a:ext uri="{FF2B5EF4-FFF2-40B4-BE49-F238E27FC236}">
                    <a16:creationId xmlns:a16="http://schemas.microsoft.com/office/drawing/2014/main" id="{0469CA3E-C7D8-4747-A273-C89B95B57204}"/>
                  </a:ext>
                </a:extLst>
              </p:cNvPr>
              <p:cNvSpPr/>
              <p:nvPr/>
            </p:nvSpPr>
            <p:spPr>
              <a:xfrm>
                <a:off x="7198265" y="4167596"/>
                <a:ext cx="98361" cy="442472"/>
              </a:xfrm>
              <a:prstGeom prst="rect">
                <a:avLst/>
              </a:prstGeom>
              <a:pattFill prst="wdUpDiag">
                <a:fgClr>
                  <a:schemeClr val="tx1"/>
                </a:fgClr>
                <a:bgClr>
                  <a:schemeClr val="bg1"/>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6" name="그룹 45">
                <a:extLst>
                  <a:ext uri="{FF2B5EF4-FFF2-40B4-BE49-F238E27FC236}">
                    <a16:creationId xmlns:a16="http://schemas.microsoft.com/office/drawing/2014/main" id="{23B20E58-8408-4635-8FB2-FAA7FDDCED01}"/>
                  </a:ext>
                </a:extLst>
              </p:cNvPr>
              <p:cNvGrpSpPr/>
              <p:nvPr/>
            </p:nvGrpSpPr>
            <p:grpSpPr>
              <a:xfrm>
                <a:off x="7039075" y="3216318"/>
                <a:ext cx="68875" cy="218571"/>
                <a:chOff x="3715789" y="4141690"/>
                <a:chExt cx="161176" cy="511485"/>
              </a:xfrm>
            </p:grpSpPr>
            <p:cxnSp>
              <p:nvCxnSpPr>
                <p:cNvPr id="68" name="직선 연결선 67">
                  <a:extLst>
                    <a:ext uri="{FF2B5EF4-FFF2-40B4-BE49-F238E27FC236}">
                      <a16:creationId xmlns:a16="http://schemas.microsoft.com/office/drawing/2014/main" id="{C73E56F7-8BC4-4BA1-AADF-3D59AE0BD1EF}"/>
                    </a:ext>
                  </a:extLst>
                </p:cNvPr>
                <p:cNvCxnSpPr/>
                <p:nvPr/>
              </p:nvCxnSpPr>
              <p:spPr>
                <a:xfrm>
                  <a:off x="3715789" y="4141690"/>
                  <a:ext cx="0" cy="2973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790B235-EDA7-495D-941B-F21FE8613F39}"/>
                    </a:ext>
                  </a:extLst>
                </p:cNvPr>
                <p:cNvCxnSpPr>
                  <a:cxnSpLocks/>
                </p:cNvCxnSpPr>
                <p:nvPr/>
              </p:nvCxnSpPr>
              <p:spPr>
                <a:xfrm>
                  <a:off x="3715789" y="4141690"/>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B6CAE599-95A4-4802-9B46-8456C0D7E2B5}"/>
                    </a:ext>
                  </a:extLst>
                </p:cNvPr>
                <p:cNvCxnSpPr>
                  <a:cxnSpLocks/>
                </p:cNvCxnSpPr>
                <p:nvPr/>
              </p:nvCxnSpPr>
              <p:spPr>
                <a:xfrm>
                  <a:off x="3715789" y="4438996"/>
                  <a:ext cx="161176" cy="214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AEC1F0FA-3347-408E-9B39-651672C7974E}"/>
                  </a:ext>
                </a:extLst>
              </p:cNvPr>
              <p:cNvGrpSpPr/>
              <p:nvPr/>
            </p:nvGrpSpPr>
            <p:grpSpPr>
              <a:xfrm rot="10800000">
                <a:off x="6972121" y="3037186"/>
                <a:ext cx="158425" cy="116333"/>
                <a:chOff x="2676965" y="4453337"/>
                <a:chExt cx="158425" cy="116333"/>
              </a:xfrm>
            </p:grpSpPr>
            <p:grpSp>
              <p:nvGrpSpPr>
                <p:cNvPr id="61" name="그룹 60">
                  <a:extLst>
                    <a:ext uri="{FF2B5EF4-FFF2-40B4-BE49-F238E27FC236}">
                      <a16:creationId xmlns:a16="http://schemas.microsoft.com/office/drawing/2014/main" id="{AFA9DB61-4A16-4A0E-B253-F8D28420CB19}"/>
                    </a:ext>
                  </a:extLst>
                </p:cNvPr>
                <p:cNvGrpSpPr/>
                <p:nvPr/>
              </p:nvGrpSpPr>
              <p:grpSpPr>
                <a:xfrm>
                  <a:off x="2676965" y="4485100"/>
                  <a:ext cx="158425" cy="84570"/>
                  <a:chOff x="4023360" y="3888755"/>
                  <a:chExt cx="473826" cy="252935"/>
                </a:xfrm>
              </p:grpSpPr>
              <p:cxnSp>
                <p:nvCxnSpPr>
                  <p:cNvPr id="63" name="직선 연결선 62">
                    <a:extLst>
                      <a:ext uri="{FF2B5EF4-FFF2-40B4-BE49-F238E27FC236}">
                        <a16:creationId xmlns:a16="http://schemas.microsoft.com/office/drawing/2014/main" id="{D1513C04-9F4E-42B3-9F11-3DAC0A0BEA64}"/>
                      </a:ext>
                    </a:extLst>
                  </p:cNvPr>
                  <p:cNvCxnSpPr/>
                  <p:nvPr/>
                </p:nvCxnSpPr>
                <p:spPr>
                  <a:xfrm>
                    <a:off x="4023360" y="4141690"/>
                    <a:ext cx="47382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A3115692-60AA-4BB1-B593-E91B07C80E8C}"/>
                      </a:ext>
                    </a:extLst>
                  </p:cNvPr>
                  <p:cNvCxnSpPr>
                    <a:cxnSpLocks/>
                  </p:cNvCxnSpPr>
                  <p:nvPr/>
                </p:nvCxnSpPr>
                <p:spPr>
                  <a:xfrm>
                    <a:off x="4061467" y="3975436"/>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69496C7-3AA4-477E-8B04-36C4B1920779}"/>
                      </a:ext>
                    </a:extLst>
                  </p:cNvPr>
                  <p:cNvCxnSpPr>
                    <a:cxnSpLocks/>
                  </p:cNvCxnSpPr>
                  <p:nvPr/>
                </p:nvCxnSpPr>
                <p:spPr>
                  <a:xfrm flipV="1">
                    <a:off x="4298380" y="3975436"/>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43EA02AD-90BD-4258-A83E-0327CF3316BF}"/>
                      </a:ext>
                    </a:extLst>
                  </p:cNvPr>
                  <p:cNvCxnSpPr>
                    <a:cxnSpLocks/>
                  </p:cNvCxnSpPr>
                  <p:nvPr/>
                </p:nvCxnSpPr>
                <p:spPr>
                  <a:xfrm>
                    <a:off x="4061467" y="3888755"/>
                    <a:ext cx="236913"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81AB176E-148C-4A5D-9D52-31664B6F85DA}"/>
                      </a:ext>
                    </a:extLst>
                  </p:cNvPr>
                  <p:cNvCxnSpPr>
                    <a:cxnSpLocks/>
                  </p:cNvCxnSpPr>
                  <p:nvPr/>
                </p:nvCxnSpPr>
                <p:spPr>
                  <a:xfrm flipV="1">
                    <a:off x="4298380" y="3888755"/>
                    <a:ext cx="198806" cy="166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타원 61">
                  <a:extLst>
                    <a:ext uri="{FF2B5EF4-FFF2-40B4-BE49-F238E27FC236}">
                      <a16:creationId xmlns:a16="http://schemas.microsoft.com/office/drawing/2014/main" id="{C0E1E473-79EA-444F-91A3-2D6D3CB6A2C4}"/>
                    </a:ext>
                  </a:extLst>
                </p:cNvPr>
                <p:cNvSpPr/>
                <p:nvPr/>
              </p:nvSpPr>
              <p:spPr>
                <a:xfrm>
                  <a:off x="2745938" y="4453337"/>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920B57ED-A7B0-43C7-BF73-4413769E8D78}"/>
                  </a:ext>
                </a:extLst>
              </p:cNvPr>
              <p:cNvSpPr/>
              <p:nvPr/>
            </p:nvSpPr>
            <p:spPr>
              <a:xfrm flipH="1">
                <a:off x="7194878" y="2672867"/>
                <a:ext cx="101750" cy="48490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id="{CCF07B96-0EEE-4F90-853E-D72F5D209B5B}"/>
                  </a:ext>
                </a:extLst>
              </p:cNvPr>
              <p:cNvGrpSpPr/>
              <p:nvPr/>
            </p:nvGrpSpPr>
            <p:grpSpPr>
              <a:xfrm>
                <a:off x="7203028" y="3249235"/>
                <a:ext cx="85449" cy="129929"/>
                <a:chOff x="1073021" y="4861249"/>
                <a:chExt cx="681134" cy="1035697"/>
              </a:xfrm>
            </p:grpSpPr>
            <p:grpSp>
              <p:nvGrpSpPr>
                <p:cNvPr id="56" name="그룹 55">
                  <a:extLst>
                    <a:ext uri="{FF2B5EF4-FFF2-40B4-BE49-F238E27FC236}">
                      <a16:creationId xmlns:a16="http://schemas.microsoft.com/office/drawing/2014/main" id="{5F67FEEA-C8E7-4C58-AB83-E5FCA9C06249}"/>
                    </a:ext>
                  </a:extLst>
                </p:cNvPr>
                <p:cNvGrpSpPr/>
                <p:nvPr/>
              </p:nvGrpSpPr>
              <p:grpSpPr>
                <a:xfrm>
                  <a:off x="1073021" y="4861249"/>
                  <a:ext cx="681134" cy="1035697"/>
                  <a:chOff x="1073021" y="4861250"/>
                  <a:chExt cx="681134" cy="681232"/>
                </a:xfrm>
              </p:grpSpPr>
              <p:cxnSp>
                <p:nvCxnSpPr>
                  <p:cNvPr id="58" name="직선 연결선 57">
                    <a:extLst>
                      <a:ext uri="{FF2B5EF4-FFF2-40B4-BE49-F238E27FC236}">
                        <a16:creationId xmlns:a16="http://schemas.microsoft.com/office/drawing/2014/main" id="{557AE7DC-E103-4B8C-B0F1-EC76335892F3}"/>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961B6DDB-2FAA-434C-BD16-55ACF229005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910908ED-486E-425A-AE87-1BE8BFAC536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타원 56">
                  <a:extLst>
                    <a:ext uri="{FF2B5EF4-FFF2-40B4-BE49-F238E27FC236}">
                      <a16:creationId xmlns:a16="http://schemas.microsoft.com/office/drawing/2014/main" id="{C255BDB4-F63E-49FE-B4AD-FF03C27F37F2}"/>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a:extLst>
                  <a:ext uri="{FF2B5EF4-FFF2-40B4-BE49-F238E27FC236}">
                    <a16:creationId xmlns:a16="http://schemas.microsoft.com/office/drawing/2014/main" id="{18A3E4A8-F9F1-4A93-BE6C-7936E86D26C1}"/>
                  </a:ext>
                </a:extLst>
              </p:cNvPr>
              <p:cNvGrpSpPr/>
              <p:nvPr/>
            </p:nvGrpSpPr>
            <p:grpSpPr>
              <a:xfrm>
                <a:off x="7203028" y="2470380"/>
                <a:ext cx="85449" cy="129929"/>
                <a:chOff x="1073021" y="4861249"/>
                <a:chExt cx="681134" cy="1035697"/>
              </a:xfrm>
            </p:grpSpPr>
            <p:grpSp>
              <p:nvGrpSpPr>
                <p:cNvPr id="51" name="그룹 50">
                  <a:extLst>
                    <a:ext uri="{FF2B5EF4-FFF2-40B4-BE49-F238E27FC236}">
                      <a16:creationId xmlns:a16="http://schemas.microsoft.com/office/drawing/2014/main" id="{27A697BE-841F-4FAE-93B8-90665EACAF48}"/>
                    </a:ext>
                  </a:extLst>
                </p:cNvPr>
                <p:cNvGrpSpPr/>
                <p:nvPr/>
              </p:nvGrpSpPr>
              <p:grpSpPr>
                <a:xfrm>
                  <a:off x="1073021" y="4861249"/>
                  <a:ext cx="681134" cy="1035697"/>
                  <a:chOff x="1073021" y="4861250"/>
                  <a:chExt cx="681134" cy="681232"/>
                </a:xfrm>
              </p:grpSpPr>
              <p:cxnSp>
                <p:nvCxnSpPr>
                  <p:cNvPr id="53" name="직선 연결선 52">
                    <a:extLst>
                      <a:ext uri="{FF2B5EF4-FFF2-40B4-BE49-F238E27FC236}">
                        <a16:creationId xmlns:a16="http://schemas.microsoft.com/office/drawing/2014/main" id="{BC03D368-582E-47E6-87F8-1C240F167BA5}"/>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82BDD288-635E-4AFD-8270-786BBAD63C3B}"/>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B7F62B03-F0AB-4605-88BA-29CDC7FD874A}"/>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타원 51">
                  <a:extLst>
                    <a:ext uri="{FF2B5EF4-FFF2-40B4-BE49-F238E27FC236}">
                      <a16:creationId xmlns:a16="http://schemas.microsoft.com/office/drawing/2014/main" id="{80BE648A-9972-46F7-BDC3-06AD81010DB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3383085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bicep">
            <a:hlinkClick r:id="" action="ppaction://media"/>
            <a:extLst>
              <a:ext uri="{FF2B5EF4-FFF2-40B4-BE49-F238E27FC236}">
                <a16:creationId xmlns:a16="http://schemas.microsoft.com/office/drawing/2014/main" id="{3DA3DC93-30FC-4FF9-9AC7-3F0B78D40D7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06648" y="1839648"/>
            <a:ext cx="3178703" cy="3178703"/>
          </a:xfrm>
          <a:prstGeom prst="rect">
            <a:avLst/>
          </a:prstGeom>
        </p:spPr>
      </p:pic>
      <p:pic>
        <p:nvPicPr>
          <p:cNvPr id="11" name="bicep_Cross">
            <a:hlinkClick r:id="" action="ppaction://media"/>
            <a:extLst>
              <a:ext uri="{FF2B5EF4-FFF2-40B4-BE49-F238E27FC236}">
                <a16:creationId xmlns:a16="http://schemas.microsoft.com/office/drawing/2014/main" id="{2EEEFE3E-9018-4908-AD76-4A9F808E4D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908026" y="1839646"/>
            <a:ext cx="3178703" cy="3178703"/>
          </a:xfrm>
          <a:prstGeom prst="rect">
            <a:avLst/>
          </a:prstGeom>
        </p:spPr>
      </p:pic>
      <p:pic>
        <p:nvPicPr>
          <p:cNvPr id="12" name="bicep_Wide">
            <a:hlinkClick r:id="" action="ppaction://media"/>
            <a:extLst>
              <a:ext uri="{FF2B5EF4-FFF2-40B4-BE49-F238E27FC236}">
                <a16:creationId xmlns:a16="http://schemas.microsoft.com/office/drawing/2014/main" id="{F3AEC4D6-8C2F-48B4-91C9-21A02F9ADB5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105270" y="1839647"/>
            <a:ext cx="3178703" cy="3178703"/>
          </a:xfrm>
          <a:prstGeom prst="rect">
            <a:avLst/>
          </a:prstGeom>
        </p:spPr>
      </p:pic>
      <p:sp>
        <p:nvSpPr>
          <p:cNvPr id="13" name="TextBox 12">
            <a:extLst>
              <a:ext uri="{FF2B5EF4-FFF2-40B4-BE49-F238E27FC236}">
                <a16:creationId xmlns:a16="http://schemas.microsoft.com/office/drawing/2014/main" id="{B47CED2B-F16E-47D4-B061-A5DB4402B95C}"/>
              </a:ext>
            </a:extLst>
          </p:cNvPr>
          <p:cNvSpPr txBox="1"/>
          <p:nvPr/>
        </p:nvSpPr>
        <p:spPr>
          <a:xfrm>
            <a:off x="1715827" y="5524870"/>
            <a:ext cx="1957587" cy="369332"/>
          </a:xfrm>
          <a:prstGeom prst="rect">
            <a:avLst/>
          </a:prstGeom>
          <a:noFill/>
        </p:spPr>
        <p:txBody>
          <a:bodyPr wrap="none" rtlCol="0">
            <a:spAutoFit/>
          </a:bodyPr>
          <a:lstStyle/>
          <a:p>
            <a:pPr algn="ctr"/>
            <a:r>
              <a:rPr lang="en-US" altLang="ko-KR" dirty="0"/>
              <a:t>bicep curl - wide</a:t>
            </a:r>
            <a:endParaRPr lang="ko-KR" altLang="en-US" dirty="0"/>
          </a:p>
        </p:txBody>
      </p:sp>
      <p:sp>
        <p:nvSpPr>
          <p:cNvPr id="14" name="TextBox 13">
            <a:extLst>
              <a:ext uri="{FF2B5EF4-FFF2-40B4-BE49-F238E27FC236}">
                <a16:creationId xmlns:a16="http://schemas.microsoft.com/office/drawing/2014/main" id="{D0EEB94D-DBCB-4B32-8EDD-1F01B1FB7D8E}"/>
              </a:ext>
            </a:extLst>
          </p:cNvPr>
          <p:cNvSpPr txBox="1"/>
          <p:nvPr/>
        </p:nvSpPr>
        <p:spPr>
          <a:xfrm>
            <a:off x="4906444" y="5524870"/>
            <a:ext cx="2379114" cy="369332"/>
          </a:xfrm>
          <a:prstGeom prst="rect">
            <a:avLst/>
          </a:prstGeom>
          <a:noFill/>
        </p:spPr>
        <p:txBody>
          <a:bodyPr wrap="none" rtlCol="0">
            <a:spAutoFit/>
          </a:bodyPr>
          <a:lstStyle/>
          <a:p>
            <a:pPr algn="ctr"/>
            <a:r>
              <a:rPr lang="en-US" altLang="ko-KR" dirty="0"/>
              <a:t>bicep curl - standard</a:t>
            </a:r>
            <a:endParaRPr lang="ko-KR" altLang="en-US" dirty="0"/>
          </a:p>
        </p:txBody>
      </p:sp>
      <p:sp>
        <p:nvSpPr>
          <p:cNvPr id="15" name="TextBox 14">
            <a:extLst>
              <a:ext uri="{FF2B5EF4-FFF2-40B4-BE49-F238E27FC236}">
                <a16:creationId xmlns:a16="http://schemas.microsoft.com/office/drawing/2014/main" id="{BE7ECA63-D77C-40F0-A0CF-8E75224831C3}"/>
              </a:ext>
            </a:extLst>
          </p:cNvPr>
          <p:cNvSpPr txBox="1"/>
          <p:nvPr/>
        </p:nvSpPr>
        <p:spPr>
          <a:xfrm>
            <a:off x="8500982" y="5524870"/>
            <a:ext cx="1992790" cy="369332"/>
          </a:xfrm>
          <a:prstGeom prst="rect">
            <a:avLst/>
          </a:prstGeom>
          <a:noFill/>
        </p:spPr>
        <p:txBody>
          <a:bodyPr wrap="none" rtlCol="0">
            <a:spAutoFit/>
          </a:bodyPr>
          <a:lstStyle/>
          <a:p>
            <a:pPr algn="ctr"/>
            <a:r>
              <a:rPr lang="en-US" altLang="ko-KR" dirty="0"/>
              <a:t>bicep curl - cross</a:t>
            </a:r>
            <a:endParaRPr lang="ko-KR" altLang="en-US" dirty="0"/>
          </a:p>
        </p:txBody>
      </p:sp>
    </p:spTree>
    <p:extLst>
      <p:ext uri="{BB962C8B-B14F-4D97-AF65-F5344CB8AC3E}">
        <p14:creationId xmlns:p14="http://schemas.microsoft.com/office/powerpoint/2010/main" val="3617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6"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video>
              <p:cMediaNode vol="80000">
                <p:cTn id="27" fill="hold" display="0">
                  <p:stCondLst>
                    <p:cond delay="indefinite"/>
                  </p:stCondLst>
                </p:cTn>
                <p:tgtEl>
                  <p:spTgt spid="12"/>
                </p:tgtEl>
              </p:cMediaNode>
            </p:video>
            <p:seq concurrent="1" nextAc="seek">
              <p:cTn id="28" restart="whenNotActive" fill="hold" evtFilter="cancelBubble" nodeType="interactiveSeq">
                <p:stCondLst>
                  <p:cond evt="onClick" delay="0">
                    <p:tgtEl>
                      <p:spTgt spid="1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pic>
        <p:nvPicPr>
          <p:cNvPr id="19" name="그림 18">
            <a:extLst>
              <a:ext uri="{FF2B5EF4-FFF2-40B4-BE49-F238E27FC236}">
                <a16:creationId xmlns:a16="http://schemas.microsoft.com/office/drawing/2014/main" id="{5FBE1FE8-B635-479E-A82F-3B8B67766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9171" y="72840"/>
            <a:ext cx="2705273" cy="2705273"/>
          </a:xfrm>
          <a:prstGeom prst="rect">
            <a:avLst/>
          </a:prstGeom>
        </p:spPr>
      </p:pic>
      <p:pic>
        <p:nvPicPr>
          <p:cNvPr id="10" name="bicep">
            <a:hlinkClick r:id="" action="ppaction://media"/>
            <a:extLst>
              <a:ext uri="{FF2B5EF4-FFF2-40B4-BE49-F238E27FC236}">
                <a16:creationId xmlns:a16="http://schemas.microsoft.com/office/drawing/2014/main" id="{3DA3DC93-30FC-4FF9-9AC7-3F0B78D40D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2715" y="1839648"/>
            <a:ext cx="3178703" cy="3178703"/>
          </a:xfrm>
          <a:prstGeom prst="rect">
            <a:avLst/>
          </a:prstGeom>
          <a:ln>
            <a:solidFill>
              <a:schemeClr val="accent2"/>
            </a:solidFill>
          </a:ln>
        </p:spPr>
      </p:pic>
      <p:sp>
        <p:nvSpPr>
          <p:cNvPr id="14" name="TextBox 13">
            <a:extLst>
              <a:ext uri="{FF2B5EF4-FFF2-40B4-BE49-F238E27FC236}">
                <a16:creationId xmlns:a16="http://schemas.microsoft.com/office/drawing/2014/main" id="{D0EEB94D-DBCB-4B32-8EDD-1F01B1FB7D8E}"/>
              </a:ext>
            </a:extLst>
          </p:cNvPr>
          <p:cNvSpPr txBox="1"/>
          <p:nvPr/>
        </p:nvSpPr>
        <p:spPr>
          <a:xfrm>
            <a:off x="1092906" y="5093213"/>
            <a:ext cx="2379114" cy="369332"/>
          </a:xfrm>
          <a:prstGeom prst="rect">
            <a:avLst/>
          </a:prstGeom>
          <a:noFill/>
        </p:spPr>
        <p:txBody>
          <a:bodyPr wrap="none" rtlCol="0">
            <a:spAutoFit/>
          </a:bodyPr>
          <a:lstStyle/>
          <a:p>
            <a:pPr algn="ctr"/>
            <a:r>
              <a:rPr lang="en-US" altLang="ko-KR" dirty="0"/>
              <a:t>bicep curl - standard</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pic>
        <p:nvPicPr>
          <p:cNvPr id="16" name="그림 15">
            <a:extLst>
              <a:ext uri="{FF2B5EF4-FFF2-40B4-BE49-F238E27FC236}">
                <a16:creationId xmlns:a16="http://schemas.microsoft.com/office/drawing/2014/main" id="{EAB93725-D25E-4EE0-9AAC-52D6DA146A55}"/>
              </a:ext>
            </a:extLst>
          </p:cNvPr>
          <p:cNvPicPr>
            <a:picLocks noChangeAspect="1"/>
          </p:cNvPicPr>
          <p:nvPr/>
        </p:nvPicPr>
        <p:blipFill rotWithShape="1">
          <a:blip r:embed="rId7">
            <a:extLst>
              <a:ext uri="{28A0092B-C50C-407E-A947-70E740481C1C}">
                <a14:useLocalDpi xmlns:a14="http://schemas.microsoft.com/office/drawing/2010/main" val="0"/>
              </a:ext>
            </a:extLst>
          </a:blip>
          <a:srcRect r="31660"/>
          <a:stretch/>
        </p:blipFill>
        <p:spPr>
          <a:xfrm>
            <a:off x="8085952" y="338786"/>
            <a:ext cx="1675477"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1" name="그룹 80">
            <a:extLst>
              <a:ext uri="{FF2B5EF4-FFF2-40B4-BE49-F238E27FC236}">
                <a16:creationId xmlns:a16="http://schemas.microsoft.com/office/drawing/2014/main" id="{DA3AE2B4-838E-450B-9DA1-29221082E09B}"/>
              </a:ext>
            </a:extLst>
          </p:cNvPr>
          <p:cNvGrpSpPr/>
          <p:nvPr/>
        </p:nvGrpSpPr>
        <p:grpSpPr>
          <a:xfrm>
            <a:off x="11137734" y="1622577"/>
            <a:ext cx="253562" cy="1117806"/>
            <a:chOff x="10854705" y="4551537"/>
            <a:chExt cx="97333" cy="429084"/>
          </a:xfrm>
        </p:grpSpPr>
        <p:grpSp>
          <p:nvGrpSpPr>
            <p:cNvPr id="71" name="그룹 70">
              <a:extLst>
                <a:ext uri="{FF2B5EF4-FFF2-40B4-BE49-F238E27FC236}">
                  <a16:creationId xmlns:a16="http://schemas.microsoft.com/office/drawing/2014/main" id="{D1656F2B-72FB-4513-A418-A40FF54AECA5}"/>
                </a:ext>
              </a:extLst>
            </p:cNvPr>
            <p:cNvGrpSpPr/>
            <p:nvPr/>
          </p:nvGrpSpPr>
          <p:grpSpPr>
            <a:xfrm>
              <a:off x="10854705" y="4864214"/>
              <a:ext cx="97333" cy="116407"/>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0" name="자유형: 도형 79">
              <a:extLst>
                <a:ext uri="{FF2B5EF4-FFF2-40B4-BE49-F238E27FC236}">
                  <a16:creationId xmlns:a16="http://schemas.microsoft.com/office/drawing/2014/main" id="{CD4AFDDC-8310-4E3D-977F-228866D103E8}"/>
                </a:ext>
              </a:extLst>
            </p:cNvPr>
            <p:cNvSpPr/>
            <p:nvPr/>
          </p:nvSpPr>
          <p:spPr>
            <a:xfrm flipH="1">
              <a:off x="10875268" y="4551537"/>
              <a:ext cx="61548" cy="29332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966055" y="2865349"/>
            <a:ext cx="3175869"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팔의 부분에서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6" name="자유형: 도형 105">
            <a:extLst>
              <a:ext uri="{FF2B5EF4-FFF2-40B4-BE49-F238E27FC236}">
                <a16:creationId xmlns:a16="http://schemas.microsoft.com/office/drawing/2014/main" id="{8661E779-AA4F-4E46-BEF7-19704F5336A8}"/>
              </a:ext>
            </a:extLst>
          </p:cNvPr>
          <p:cNvSpPr/>
          <p:nvPr/>
        </p:nvSpPr>
        <p:spPr>
          <a:xfrm flipH="1">
            <a:off x="4781875" y="3740426"/>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 name="그림 121">
            <a:extLst>
              <a:ext uri="{FF2B5EF4-FFF2-40B4-BE49-F238E27FC236}">
                <a16:creationId xmlns:a16="http://schemas.microsoft.com/office/drawing/2014/main" id="{20D6B464-6935-46FA-A386-A5BFF5362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6268" y="3392487"/>
            <a:ext cx="2705273" cy="2705273"/>
          </a:xfrm>
          <a:prstGeom prst="rect">
            <a:avLst/>
          </a:prstGeom>
        </p:spPr>
      </p:pic>
      <p:pic>
        <p:nvPicPr>
          <p:cNvPr id="124" name="그림 123">
            <a:extLst>
              <a:ext uri="{FF2B5EF4-FFF2-40B4-BE49-F238E27FC236}">
                <a16:creationId xmlns:a16="http://schemas.microsoft.com/office/drawing/2014/main" id="{CBE619AC-040A-41DF-A739-ADDC7D1D6C32}"/>
              </a:ext>
            </a:extLst>
          </p:cNvPr>
          <p:cNvPicPr>
            <a:picLocks noChangeAspect="1"/>
          </p:cNvPicPr>
          <p:nvPr/>
        </p:nvPicPr>
        <p:blipFill rotWithShape="1">
          <a:blip r:embed="rId7">
            <a:extLst>
              <a:ext uri="{28A0092B-C50C-407E-A947-70E740481C1C}">
                <a14:useLocalDpi xmlns:a14="http://schemas.microsoft.com/office/drawing/2010/main" val="0"/>
              </a:ext>
            </a:extLst>
          </a:blip>
          <a:srcRect r="31660"/>
          <a:stretch/>
        </p:blipFill>
        <p:spPr>
          <a:xfrm>
            <a:off x="5253049" y="3658433"/>
            <a:ext cx="1675477" cy="2451701"/>
          </a:xfrm>
          <a:prstGeom prst="rect">
            <a:avLst/>
          </a:prstGeom>
        </p:spPr>
      </p:pic>
      <p:grpSp>
        <p:nvGrpSpPr>
          <p:cNvPr id="140" name="그룹 139">
            <a:extLst>
              <a:ext uri="{FF2B5EF4-FFF2-40B4-BE49-F238E27FC236}">
                <a16:creationId xmlns:a16="http://schemas.microsoft.com/office/drawing/2014/main" id="{4B7343BB-03EF-493C-9A5B-4B32D1C26E1A}"/>
              </a:ext>
            </a:extLst>
          </p:cNvPr>
          <p:cNvGrpSpPr/>
          <p:nvPr/>
        </p:nvGrpSpPr>
        <p:grpSpPr>
          <a:xfrm>
            <a:off x="8304831" y="4942224"/>
            <a:ext cx="253562" cy="1117806"/>
            <a:chOff x="10854705" y="4551537"/>
            <a:chExt cx="97333" cy="429084"/>
          </a:xfrm>
        </p:grpSpPr>
        <p:grpSp>
          <p:nvGrpSpPr>
            <p:cNvPr id="141" name="그룹 140">
              <a:extLst>
                <a:ext uri="{FF2B5EF4-FFF2-40B4-BE49-F238E27FC236}">
                  <a16:creationId xmlns:a16="http://schemas.microsoft.com/office/drawing/2014/main" id="{ABC4A225-CC00-4EDB-A389-215FB40DF587}"/>
                </a:ext>
              </a:extLst>
            </p:cNvPr>
            <p:cNvGrpSpPr/>
            <p:nvPr/>
          </p:nvGrpSpPr>
          <p:grpSpPr>
            <a:xfrm>
              <a:off x="10854705" y="4864214"/>
              <a:ext cx="97333" cy="116407"/>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2" name="자유형: 도형 141">
              <a:extLst>
                <a:ext uri="{FF2B5EF4-FFF2-40B4-BE49-F238E27FC236}">
                  <a16:creationId xmlns:a16="http://schemas.microsoft.com/office/drawing/2014/main" id="{7A377F89-9070-4B70-8ED6-24843B44835E}"/>
                </a:ext>
              </a:extLst>
            </p:cNvPr>
            <p:cNvSpPr/>
            <p:nvPr/>
          </p:nvSpPr>
          <p:spPr>
            <a:xfrm flipH="1">
              <a:off x="10875268" y="4551537"/>
              <a:ext cx="61548" cy="29332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46404" y="4714160"/>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155" name="그룹 154">
            <a:extLst>
              <a:ext uri="{FF2B5EF4-FFF2-40B4-BE49-F238E27FC236}">
                <a16:creationId xmlns:a16="http://schemas.microsoft.com/office/drawing/2014/main" id="{EBBE5BD7-35A8-4FFB-BEDE-6EF06F310995}"/>
              </a:ext>
            </a:extLst>
          </p:cNvPr>
          <p:cNvGrpSpPr/>
          <p:nvPr/>
        </p:nvGrpSpPr>
        <p:grpSpPr>
          <a:xfrm>
            <a:off x="10686082" y="3700431"/>
            <a:ext cx="705213" cy="2359600"/>
            <a:chOff x="3943496" y="1839648"/>
            <a:chExt cx="950018" cy="3178703"/>
          </a:xfrm>
        </p:grpSpPr>
        <p:grpSp>
          <p:nvGrpSpPr>
            <p:cNvPr id="156" name="그룹 155">
              <a:extLst>
                <a:ext uri="{FF2B5EF4-FFF2-40B4-BE49-F238E27FC236}">
                  <a16:creationId xmlns:a16="http://schemas.microsoft.com/office/drawing/2014/main" id="{46C4ACC6-180F-4167-B178-1CE45CD5AFC0}"/>
                </a:ext>
              </a:extLst>
            </p:cNvPr>
            <p:cNvGrpSpPr/>
            <p:nvPr/>
          </p:nvGrpSpPr>
          <p:grpSpPr>
            <a:xfrm>
              <a:off x="3943496" y="1839648"/>
              <a:ext cx="616806" cy="3178703"/>
              <a:chOff x="1785574" y="1980840"/>
              <a:chExt cx="701200" cy="3613625"/>
            </a:xfrm>
          </p:grpSpPr>
          <p:grpSp>
            <p:nvGrpSpPr>
              <p:cNvPr id="170" name="그룹 169">
                <a:extLst>
                  <a:ext uri="{FF2B5EF4-FFF2-40B4-BE49-F238E27FC236}">
                    <a16:creationId xmlns:a16="http://schemas.microsoft.com/office/drawing/2014/main" id="{E6BDC114-FDC2-4F53-85D7-62C6C82E7926}"/>
                  </a:ext>
                </a:extLst>
              </p:cNvPr>
              <p:cNvGrpSpPr/>
              <p:nvPr/>
            </p:nvGrpSpPr>
            <p:grpSpPr>
              <a:xfrm>
                <a:off x="1785574" y="1980840"/>
                <a:ext cx="701200" cy="3613625"/>
                <a:chOff x="1199803" y="-1372130"/>
                <a:chExt cx="1429792" cy="7664865"/>
              </a:xfrm>
            </p:grpSpPr>
            <p:grpSp>
              <p:nvGrpSpPr>
                <p:cNvPr id="176" name="그룹 175">
                  <a:extLst>
                    <a:ext uri="{FF2B5EF4-FFF2-40B4-BE49-F238E27FC236}">
                      <a16:creationId xmlns:a16="http://schemas.microsoft.com/office/drawing/2014/main" id="{29EFEF68-3D5E-4A7B-858F-479AFE8651F9}"/>
                    </a:ext>
                  </a:extLst>
                </p:cNvPr>
                <p:cNvGrpSpPr/>
                <p:nvPr/>
              </p:nvGrpSpPr>
              <p:grpSpPr>
                <a:xfrm>
                  <a:off x="1199803" y="4715857"/>
                  <a:ext cx="1429790" cy="1576878"/>
                  <a:chOff x="1199803" y="1832956"/>
                  <a:chExt cx="1429790" cy="2882900"/>
                </a:xfrm>
              </p:grpSpPr>
              <p:sp>
                <p:nvSpPr>
                  <p:cNvPr id="182" name="직사각형 181">
                    <a:extLst>
                      <a:ext uri="{FF2B5EF4-FFF2-40B4-BE49-F238E27FC236}">
                        <a16:creationId xmlns:a16="http://schemas.microsoft.com/office/drawing/2014/main" id="{5D18424E-E2D4-4DEB-A7CF-B17225BEB5D8}"/>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a:extLst>
                      <a:ext uri="{FF2B5EF4-FFF2-40B4-BE49-F238E27FC236}">
                        <a16:creationId xmlns:a16="http://schemas.microsoft.com/office/drawing/2014/main" id="{331B1E4E-B8B1-42FB-92D6-38E5D65A160F}"/>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7" name="그룹 176">
                  <a:extLst>
                    <a:ext uri="{FF2B5EF4-FFF2-40B4-BE49-F238E27FC236}">
                      <a16:creationId xmlns:a16="http://schemas.microsoft.com/office/drawing/2014/main" id="{4439C980-A64E-4C55-9012-FD0BD4C3AF45}"/>
                    </a:ext>
                  </a:extLst>
                </p:cNvPr>
                <p:cNvGrpSpPr/>
                <p:nvPr/>
              </p:nvGrpSpPr>
              <p:grpSpPr>
                <a:xfrm>
                  <a:off x="1199803" y="-1372130"/>
                  <a:ext cx="1429792" cy="6087986"/>
                  <a:chOff x="1199803" y="-1372130"/>
                  <a:chExt cx="1429792" cy="6087986"/>
                </a:xfrm>
              </p:grpSpPr>
              <p:sp>
                <p:nvSpPr>
                  <p:cNvPr id="180" name="직사각형 179">
                    <a:extLst>
                      <a:ext uri="{FF2B5EF4-FFF2-40B4-BE49-F238E27FC236}">
                        <a16:creationId xmlns:a16="http://schemas.microsoft.com/office/drawing/2014/main" id="{ACE6A9AB-3486-4E4C-958E-2D731A22A8A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1" name="직사각형 180">
                    <a:extLst>
                      <a:ext uri="{FF2B5EF4-FFF2-40B4-BE49-F238E27FC236}">
                        <a16:creationId xmlns:a16="http://schemas.microsoft.com/office/drawing/2014/main" id="{C58BF6CA-9385-4305-91A6-763595DDA233}"/>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8" name="직선 연결선 177">
                  <a:extLst>
                    <a:ext uri="{FF2B5EF4-FFF2-40B4-BE49-F238E27FC236}">
                      <a16:creationId xmlns:a16="http://schemas.microsoft.com/office/drawing/2014/main" id="{BE14F291-B735-4214-8334-653B85BD0031}"/>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id="{86BA95A4-594E-44F8-98FC-006E551231FD}"/>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직사각형 170">
                <a:extLst>
                  <a:ext uri="{FF2B5EF4-FFF2-40B4-BE49-F238E27FC236}">
                    <a16:creationId xmlns:a16="http://schemas.microsoft.com/office/drawing/2014/main" id="{BE9646E5-3511-4214-9DC6-75E195DC0B84}"/>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2" name="직사각형 171">
                <a:extLst>
                  <a:ext uri="{FF2B5EF4-FFF2-40B4-BE49-F238E27FC236}">
                    <a16:creationId xmlns:a16="http://schemas.microsoft.com/office/drawing/2014/main" id="{5917806F-4367-458D-8F20-7CE6E73C2852}"/>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3" name="직선 연결선 172">
                <a:extLst>
                  <a:ext uri="{FF2B5EF4-FFF2-40B4-BE49-F238E27FC236}">
                    <a16:creationId xmlns:a16="http://schemas.microsoft.com/office/drawing/2014/main" id="{A9B5D097-0466-4081-B9A8-DCB951444AB5}"/>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4D961E97-40D7-4136-A10A-1987AFEF22DB}"/>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CBC130A5-A94B-4C1D-9669-E37B55B657D2}"/>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그룹 156">
              <a:extLst>
                <a:ext uri="{FF2B5EF4-FFF2-40B4-BE49-F238E27FC236}">
                  <a16:creationId xmlns:a16="http://schemas.microsoft.com/office/drawing/2014/main" id="{B9AC9BBA-F5CC-4F4B-8B38-CBD29A41C833}"/>
                </a:ext>
              </a:extLst>
            </p:cNvPr>
            <p:cNvGrpSpPr/>
            <p:nvPr/>
          </p:nvGrpSpPr>
          <p:grpSpPr>
            <a:xfrm>
              <a:off x="4751972" y="4195122"/>
              <a:ext cx="141542" cy="169280"/>
              <a:chOff x="7282232" y="1266426"/>
              <a:chExt cx="852508" cy="1019576"/>
            </a:xfrm>
          </p:grpSpPr>
          <p:grpSp>
            <p:nvGrpSpPr>
              <p:cNvPr id="162" name="그룹 161">
                <a:extLst>
                  <a:ext uri="{FF2B5EF4-FFF2-40B4-BE49-F238E27FC236}">
                    <a16:creationId xmlns:a16="http://schemas.microsoft.com/office/drawing/2014/main" id="{08AC4705-4196-4600-9D43-1EE4190443BC}"/>
                  </a:ext>
                </a:extLst>
              </p:cNvPr>
              <p:cNvGrpSpPr/>
              <p:nvPr/>
            </p:nvGrpSpPr>
            <p:grpSpPr>
              <a:xfrm>
                <a:off x="7282232" y="1266426"/>
                <a:ext cx="852507" cy="868862"/>
                <a:chOff x="1689506" y="2459129"/>
                <a:chExt cx="1903229" cy="1939741"/>
              </a:xfrm>
            </p:grpSpPr>
            <p:cxnSp>
              <p:nvCxnSpPr>
                <p:cNvPr id="168" name="직선 연결선 167">
                  <a:extLst>
                    <a:ext uri="{FF2B5EF4-FFF2-40B4-BE49-F238E27FC236}">
                      <a16:creationId xmlns:a16="http://schemas.microsoft.com/office/drawing/2014/main" id="{D3DDDF90-79C4-41EC-987C-651D2362FE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3846FD01-60CC-44A4-8013-A9DED4F1A0F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그룹 162">
                <a:extLst>
                  <a:ext uri="{FF2B5EF4-FFF2-40B4-BE49-F238E27FC236}">
                    <a16:creationId xmlns:a16="http://schemas.microsoft.com/office/drawing/2014/main" id="{86BFA526-9148-4AC1-9BCB-7C87B7891DE4}"/>
                  </a:ext>
                </a:extLst>
              </p:cNvPr>
              <p:cNvGrpSpPr/>
              <p:nvPr/>
            </p:nvGrpSpPr>
            <p:grpSpPr>
              <a:xfrm>
                <a:off x="7282233" y="1417140"/>
                <a:ext cx="852507" cy="868862"/>
                <a:chOff x="1689506" y="2459129"/>
                <a:chExt cx="1903229" cy="1939741"/>
              </a:xfrm>
            </p:grpSpPr>
            <p:cxnSp>
              <p:nvCxnSpPr>
                <p:cNvPr id="166" name="직선 연결선 165">
                  <a:extLst>
                    <a:ext uri="{FF2B5EF4-FFF2-40B4-BE49-F238E27FC236}">
                      <a16:creationId xmlns:a16="http://schemas.microsoft.com/office/drawing/2014/main" id="{0FD99107-4FD2-4C78-8EDB-A163F24659A2}"/>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AD429769-1BAE-4062-AF6D-746AD89F3A8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타원 163">
                <a:extLst>
                  <a:ext uri="{FF2B5EF4-FFF2-40B4-BE49-F238E27FC236}">
                    <a16:creationId xmlns:a16="http://schemas.microsoft.com/office/drawing/2014/main" id="{D24013CB-0D5A-46B7-8465-CA8ADB61F8E7}"/>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타원 164">
                <a:extLst>
                  <a:ext uri="{FF2B5EF4-FFF2-40B4-BE49-F238E27FC236}">
                    <a16:creationId xmlns:a16="http://schemas.microsoft.com/office/drawing/2014/main" id="{100AF3A3-CD55-4FA6-BFC3-CA37338E2FF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8" name="직사각형 157">
              <a:extLst>
                <a:ext uri="{FF2B5EF4-FFF2-40B4-BE49-F238E27FC236}">
                  <a16:creationId xmlns:a16="http://schemas.microsoft.com/office/drawing/2014/main" id="{522B6DC1-1298-4889-A63D-3C7B851CF8D7}"/>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9" name="자유형: 도형 158">
              <a:extLst>
                <a:ext uri="{FF2B5EF4-FFF2-40B4-BE49-F238E27FC236}">
                  <a16:creationId xmlns:a16="http://schemas.microsoft.com/office/drawing/2014/main" id="{609E8368-B85E-4BB6-962F-4FB5028034CF}"/>
                </a:ext>
              </a:extLst>
            </p:cNvPr>
            <p:cNvSpPr/>
            <p:nvPr/>
          </p:nvSpPr>
          <p:spPr>
            <a:xfrm flipH="1">
              <a:off x="4781875" y="3740426"/>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F1A56175-CD0C-41A4-BB3B-232A546E30E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직사각형 160">
              <a:extLst>
                <a:ext uri="{FF2B5EF4-FFF2-40B4-BE49-F238E27FC236}">
                  <a16:creationId xmlns:a16="http://schemas.microsoft.com/office/drawing/2014/main" id="{F60E91E7-772D-4FB6-BBEC-432347CF615A}"/>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8590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의류이(가) 표시된 사진&#10;&#10;자동 생성된 설명">
            <a:extLst>
              <a:ext uri="{FF2B5EF4-FFF2-40B4-BE49-F238E27FC236}">
                <a16:creationId xmlns:a16="http://schemas.microsoft.com/office/drawing/2014/main" id="{D22048CC-0F2A-4BAF-8269-D3E8319C659E}"/>
              </a:ext>
            </a:extLst>
          </p:cNvPr>
          <p:cNvPicPr>
            <a:picLocks noChangeAspect="1"/>
          </p:cNvPicPr>
          <p:nvPr/>
        </p:nvPicPr>
        <p:blipFill rotWithShape="1">
          <a:blip r:embed="rId4">
            <a:extLst>
              <a:ext uri="{28A0092B-C50C-407E-A947-70E740481C1C}">
                <a14:useLocalDpi xmlns:a14="http://schemas.microsoft.com/office/drawing/2010/main" val="0"/>
              </a:ext>
            </a:extLst>
          </a:blip>
          <a:srcRect l="22749" r="20706"/>
          <a:stretch/>
        </p:blipFill>
        <p:spPr>
          <a:xfrm>
            <a:off x="8681901" y="301659"/>
            <a:ext cx="1383182" cy="2446136"/>
          </a:xfrm>
          <a:prstGeom prst="rect">
            <a:avLst/>
          </a:prstGeom>
        </p:spPr>
      </p:pic>
      <p:pic>
        <p:nvPicPr>
          <p:cNvPr id="116" name="bicep_Wide">
            <a:hlinkClick r:id="" action="ppaction://media"/>
            <a:extLst>
              <a:ext uri="{FF2B5EF4-FFF2-40B4-BE49-F238E27FC236}">
                <a16:creationId xmlns:a16="http://schemas.microsoft.com/office/drawing/2014/main" id="{DF49A8AB-F9DA-4F60-96BB-6F210F1B67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6702" y="1839648"/>
            <a:ext cx="3178703" cy="3178703"/>
          </a:xfrm>
          <a:prstGeom prst="rect">
            <a:avLst/>
          </a:prstGeom>
          <a:ln>
            <a:solidFill>
              <a:schemeClr val="accent2"/>
            </a:solidFill>
          </a:ln>
        </p:spPr>
      </p:pic>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sp>
        <p:nvSpPr>
          <p:cNvPr id="14" name="TextBox 13">
            <a:extLst>
              <a:ext uri="{FF2B5EF4-FFF2-40B4-BE49-F238E27FC236}">
                <a16:creationId xmlns:a16="http://schemas.microsoft.com/office/drawing/2014/main" id="{D0EEB94D-DBCB-4B32-8EDD-1F01B1FB7D8E}"/>
              </a:ext>
            </a:extLst>
          </p:cNvPr>
          <p:cNvSpPr txBox="1"/>
          <p:nvPr/>
        </p:nvSpPr>
        <p:spPr>
          <a:xfrm>
            <a:off x="1303668" y="5093213"/>
            <a:ext cx="1957588" cy="369332"/>
          </a:xfrm>
          <a:prstGeom prst="rect">
            <a:avLst/>
          </a:prstGeom>
          <a:noFill/>
        </p:spPr>
        <p:txBody>
          <a:bodyPr wrap="none" rtlCol="0">
            <a:spAutoFit/>
          </a:bodyPr>
          <a:lstStyle/>
          <a:p>
            <a:pPr algn="ctr"/>
            <a:r>
              <a:rPr lang="en-US" altLang="ko-KR" dirty="0"/>
              <a:t>bicep curl - wide</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681901" y="2865349"/>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46404" y="4358561"/>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2" name="그룹 1">
            <a:extLst>
              <a:ext uri="{FF2B5EF4-FFF2-40B4-BE49-F238E27FC236}">
                <a16:creationId xmlns:a16="http://schemas.microsoft.com/office/drawing/2014/main" id="{6713290B-DB61-4591-86EA-43D1E7FB37C3}"/>
              </a:ext>
            </a:extLst>
          </p:cNvPr>
          <p:cNvGrpSpPr/>
          <p:nvPr/>
        </p:nvGrpSpPr>
        <p:grpSpPr>
          <a:xfrm>
            <a:off x="3943496" y="1839648"/>
            <a:ext cx="950018" cy="3178703"/>
            <a:chOff x="3943496" y="1839648"/>
            <a:chExt cx="950018" cy="3178703"/>
          </a:xfrm>
        </p:grpSpPr>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0" name="이등변 삼각형 119">
              <a:extLst>
                <a:ext uri="{FF2B5EF4-FFF2-40B4-BE49-F238E27FC236}">
                  <a16:creationId xmlns:a16="http://schemas.microsoft.com/office/drawing/2014/main" id="{26B3A2B9-5F2C-486A-8EFF-C07E2F4E1C43}"/>
                </a:ext>
              </a:extLst>
            </p:cNvPr>
            <p:cNvSpPr/>
            <p:nvPr/>
          </p:nvSpPr>
          <p:spPr>
            <a:xfrm rot="16200000" flipV="1">
              <a:off x="4622949" y="3948292"/>
              <a:ext cx="381718" cy="57425"/>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그림 12">
            <a:extLst>
              <a:ext uri="{FF2B5EF4-FFF2-40B4-BE49-F238E27FC236}">
                <a16:creationId xmlns:a16="http://schemas.microsoft.com/office/drawing/2014/main" id="{AF23F1BB-A8E1-46F9-9049-A59E15CC0A4D}"/>
              </a:ext>
            </a:extLst>
          </p:cNvPr>
          <p:cNvPicPr>
            <a:picLocks noChangeAspect="1"/>
          </p:cNvPicPr>
          <p:nvPr/>
        </p:nvPicPr>
        <p:blipFill rotWithShape="1">
          <a:blip r:embed="rId7">
            <a:extLst>
              <a:ext uri="{28A0092B-C50C-407E-A947-70E740481C1C}">
                <a14:useLocalDpi xmlns:a14="http://schemas.microsoft.com/office/drawing/2010/main" val="0"/>
              </a:ext>
            </a:extLst>
          </a:blip>
          <a:srcRect l="47690" r="20252"/>
          <a:stretch/>
        </p:blipFill>
        <p:spPr>
          <a:xfrm>
            <a:off x="9990784" y="26343"/>
            <a:ext cx="867246" cy="2705273"/>
          </a:xfrm>
          <a:prstGeom prst="rect">
            <a:avLst/>
          </a:prstGeom>
        </p:spPr>
      </p:pic>
      <p:pic>
        <p:nvPicPr>
          <p:cNvPr id="126" name="그림 125" descr="의류이(가) 표시된 사진&#10;&#10;자동 생성된 설명">
            <a:extLst>
              <a:ext uri="{FF2B5EF4-FFF2-40B4-BE49-F238E27FC236}">
                <a16:creationId xmlns:a16="http://schemas.microsoft.com/office/drawing/2014/main" id="{824814DE-F1C4-442D-BA44-B070515B5066}"/>
              </a:ext>
            </a:extLst>
          </p:cNvPr>
          <p:cNvPicPr>
            <a:picLocks noChangeAspect="1"/>
          </p:cNvPicPr>
          <p:nvPr/>
        </p:nvPicPr>
        <p:blipFill rotWithShape="1">
          <a:blip r:embed="rId4">
            <a:extLst>
              <a:ext uri="{28A0092B-C50C-407E-A947-70E740481C1C}">
                <a14:useLocalDpi xmlns:a14="http://schemas.microsoft.com/office/drawing/2010/main" val="0"/>
              </a:ext>
            </a:extLst>
          </a:blip>
          <a:srcRect l="22749" r="20706"/>
          <a:stretch/>
        </p:blipFill>
        <p:spPr>
          <a:xfrm>
            <a:off x="5793417" y="3704316"/>
            <a:ext cx="1383182" cy="2446136"/>
          </a:xfrm>
          <a:prstGeom prst="rect">
            <a:avLst/>
          </a:prstGeom>
        </p:spPr>
      </p:pic>
      <p:pic>
        <p:nvPicPr>
          <p:cNvPr id="127" name="그림 126">
            <a:extLst>
              <a:ext uri="{FF2B5EF4-FFF2-40B4-BE49-F238E27FC236}">
                <a16:creationId xmlns:a16="http://schemas.microsoft.com/office/drawing/2014/main" id="{355F37FD-17D1-4442-AD97-3CEF37F680DF}"/>
              </a:ext>
            </a:extLst>
          </p:cNvPr>
          <p:cNvPicPr>
            <a:picLocks noChangeAspect="1"/>
          </p:cNvPicPr>
          <p:nvPr/>
        </p:nvPicPr>
        <p:blipFill rotWithShape="1">
          <a:blip r:embed="rId7">
            <a:extLst>
              <a:ext uri="{28A0092B-C50C-407E-A947-70E740481C1C}">
                <a14:useLocalDpi xmlns:a14="http://schemas.microsoft.com/office/drawing/2010/main" val="0"/>
              </a:ext>
            </a:extLst>
          </a:blip>
          <a:srcRect l="47690" r="20252"/>
          <a:stretch/>
        </p:blipFill>
        <p:spPr>
          <a:xfrm>
            <a:off x="7102300" y="3429000"/>
            <a:ext cx="867246" cy="2705273"/>
          </a:xfrm>
          <a:prstGeom prst="rect">
            <a:avLst/>
          </a:prstGeom>
        </p:spPr>
      </p:pic>
      <p:sp>
        <p:nvSpPr>
          <p:cNvPr id="128" name="이등변 삼각형 127">
            <a:extLst>
              <a:ext uri="{FF2B5EF4-FFF2-40B4-BE49-F238E27FC236}">
                <a16:creationId xmlns:a16="http://schemas.microsoft.com/office/drawing/2014/main" id="{BF8218E7-1358-4907-B7E7-7348F3E45538}"/>
              </a:ext>
            </a:extLst>
          </p:cNvPr>
          <p:cNvSpPr/>
          <p:nvPr/>
        </p:nvSpPr>
        <p:spPr>
          <a:xfrm rot="16200000" flipV="1">
            <a:off x="10704252" y="1748538"/>
            <a:ext cx="1011744" cy="152205"/>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a:extLst>
              <a:ext uri="{FF2B5EF4-FFF2-40B4-BE49-F238E27FC236}">
                <a16:creationId xmlns:a16="http://schemas.microsoft.com/office/drawing/2014/main" id="{D1656F2B-72FB-4513-A418-A40FF54AECA5}"/>
              </a:ext>
            </a:extLst>
          </p:cNvPr>
          <p:cNvGrpSpPr/>
          <p:nvPr/>
        </p:nvGrpSpPr>
        <p:grpSpPr>
          <a:xfrm>
            <a:off x="11051081" y="2437131"/>
            <a:ext cx="253562" cy="303252"/>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9" name="이등변 삼각형 128">
            <a:extLst>
              <a:ext uri="{FF2B5EF4-FFF2-40B4-BE49-F238E27FC236}">
                <a16:creationId xmlns:a16="http://schemas.microsoft.com/office/drawing/2014/main" id="{F4279D39-92A5-44E3-A69E-B8E3D54DCEA4}"/>
              </a:ext>
            </a:extLst>
          </p:cNvPr>
          <p:cNvSpPr/>
          <p:nvPr/>
        </p:nvSpPr>
        <p:spPr>
          <a:xfrm rot="16200000" flipV="1">
            <a:off x="7944094" y="5094664"/>
            <a:ext cx="1011744" cy="152205"/>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1" name="그룹 140">
            <a:extLst>
              <a:ext uri="{FF2B5EF4-FFF2-40B4-BE49-F238E27FC236}">
                <a16:creationId xmlns:a16="http://schemas.microsoft.com/office/drawing/2014/main" id="{ABC4A225-CC00-4EDB-A389-215FB40DF587}"/>
              </a:ext>
            </a:extLst>
          </p:cNvPr>
          <p:cNvGrpSpPr/>
          <p:nvPr/>
        </p:nvGrpSpPr>
        <p:grpSpPr>
          <a:xfrm>
            <a:off x="8304831" y="5756778"/>
            <a:ext cx="253562" cy="303252"/>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0" name="그룹 129">
            <a:extLst>
              <a:ext uri="{FF2B5EF4-FFF2-40B4-BE49-F238E27FC236}">
                <a16:creationId xmlns:a16="http://schemas.microsoft.com/office/drawing/2014/main" id="{2BF068CB-583D-46EA-89BB-88E820468AE1}"/>
              </a:ext>
            </a:extLst>
          </p:cNvPr>
          <p:cNvGrpSpPr/>
          <p:nvPr/>
        </p:nvGrpSpPr>
        <p:grpSpPr>
          <a:xfrm>
            <a:off x="10638339" y="3759038"/>
            <a:ext cx="694632" cy="2324196"/>
            <a:chOff x="3943496" y="1839648"/>
            <a:chExt cx="950018" cy="3178703"/>
          </a:xfrm>
        </p:grpSpPr>
        <p:grpSp>
          <p:nvGrpSpPr>
            <p:cNvPr id="131" name="그룹 130">
              <a:extLst>
                <a:ext uri="{FF2B5EF4-FFF2-40B4-BE49-F238E27FC236}">
                  <a16:creationId xmlns:a16="http://schemas.microsoft.com/office/drawing/2014/main" id="{0B623EF7-3EAC-4784-B6A0-43A61F6309C2}"/>
                </a:ext>
              </a:extLst>
            </p:cNvPr>
            <p:cNvGrpSpPr/>
            <p:nvPr/>
          </p:nvGrpSpPr>
          <p:grpSpPr>
            <a:xfrm>
              <a:off x="3943496" y="1839648"/>
              <a:ext cx="616806" cy="3178703"/>
              <a:chOff x="1785574" y="1980840"/>
              <a:chExt cx="701200" cy="3613625"/>
            </a:xfrm>
          </p:grpSpPr>
          <p:grpSp>
            <p:nvGrpSpPr>
              <p:cNvPr id="189" name="그룹 188">
                <a:extLst>
                  <a:ext uri="{FF2B5EF4-FFF2-40B4-BE49-F238E27FC236}">
                    <a16:creationId xmlns:a16="http://schemas.microsoft.com/office/drawing/2014/main" id="{8379D105-2262-4195-BAA5-F62703EB500A}"/>
                  </a:ext>
                </a:extLst>
              </p:cNvPr>
              <p:cNvGrpSpPr/>
              <p:nvPr/>
            </p:nvGrpSpPr>
            <p:grpSpPr>
              <a:xfrm>
                <a:off x="1785574" y="1980840"/>
                <a:ext cx="701200" cy="3613625"/>
                <a:chOff x="1199803" y="-1372130"/>
                <a:chExt cx="1429792" cy="7664865"/>
              </a:xfrm>
            </p:grpSpPr>
            <p:grpSp>
              <p:nvGrpSpPr>
                <p:cNvPr id="195" name="그룹 194">
                  <a:extLst>
                    <a:ext uri="{FF2B5EF4-FFF2-40B4-BE49-F238E27FC236}">
                      <a16:creationId xmlns:a16="http://schemas.microsoft.com/office/drawing/2014/main" id="{941B5C2D-9044-42AF-B65F-E985CE39AC06}"/>
                    </a:ext>
                  </a:extLst>
                </p:cNvPr>
                <p:cNvGrpSpPr/>
                <p:nvPr/>
              </p:nvGrpSpPr>
              <p:grpSpPr>
                <a:xfrm>
                  <a:off x="1199803" y="4715857"/>
                  <a:ext cx="1429790" cy="1576878"/>
                  <a:chOff x="1199803" y="1832956"/>
                  <a:chExt cx="1429790" cy="2882900"/>
                </a:xfrm>
              </p:grpSpPr>
              <p:sp>
                <p:nvSpPr>
                  <p:cNvPr id="201" name="직사각형 200">
                    <a:extLst>
                      <a:ext uri="{FF2B5EF4-FFF2-40B4-BE49-F238E27FC236}">
                        <a16:creationId xmlns:a16="http://schemas.microsoft.com/office/drawing/2014/main" id="{A1F9E7D3-33FF-4C6C-B9AD-F6EC74D335F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직사각형 201">
                    <a:extLst>
                      <a:ext uri="{FF2B5EF4-FFF2-40B4-BE49-F238E27FC236}">
                        <a16:creationId xmlns:a16="http://schemas.microsoft.com/office/drawing/2014/main" id="{0691E73B-D423-4B23-B19D-B0F6EE85D645}"/>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6" name="그룹 195">
                  <a:extLst>
                    <a:ext uri="{FF2B5EF4-FFF2-40B4-BE49-F238E27FC236}">
                      <a16:creationId xmlns:a16="http://schemas.microsoft.com/office/drawing/2014/main" id="{C865915B-9290-476C-87C7-138DD751C18E}"/>
                    </a:ext>
                  </a:extLst>
                </p:cNvPr>
                <p:cNvGrpSpPr/>
                <p:nvPr/>
              </p:nvGrpSpPr>
              <p:grpSpPr>
                <a:xfrm>
                  <a:off x="1199803" y="-1372130"/>
                  <a:ext cx="1429792" cy="6087986"/>
                  <a:chOff x="1199803" y="-1372130"/>
                  <a:chExt cx="1429792" cy="6087986"/>
                </a:xfrm>
              </p:grpSpPr>
              <p:sp>
                <p:nvSpPr>
                  <p:cNvPr id="199" name="직사각형 198">
                    <a:extLst>
                      <a:ext uri="{FF2B5EF4-FFF2-40B4-BE49-F238E27FC236}">
                        <a16:creationId xmlns:a16="http://schemas.microsoft.com/office/drawing/2014/main" id="{7E0F7D70-6D3D-4560-BEFC-F06F2301D45C}"/>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직사각형 199">
                    <a:extLst>
                      <a:ext uri="{FF2B5EF4-FFF2-40B4-BE49-F238E27FC236}">
                        <a16:creationId xmlns:a16="http://schemas.microsoft.com/office/drawing/2014/main" id="{B4EB12BD-BB2B-4D79-B12F-83A2C572CF2F}"/>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97" name="직선 연결선 196">
                  <a:extLst>
                    <a:ext uri="{FF2B5EF4-FFF2-40B4-BE49-F238E27FC236}">
                      <a16:creationId xmlns:a16="http://schemas.microsoft.com/office/drawing/2014/main" id="{4E7A9169-2099-4AE1-A011-49D85627EEC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885FA89E-4E84-4DF1-A836-5167E7CB8C73}"/>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직사각형 189">
                <a:extLst>
                  <a:ext uri="{FF2B5EF4-FFF2-40B4-BE49-F238E27FC236}">
                    <a16:creationId xmlns:a16="http://schemas.microsoft.com/office/drawing/2014/main" id="{4B4E58FA-D5B2-48C6-80AA-074EAD7FF4BC}"/>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직사각형 190">
                <a:extLst>
                  <a:ext uri="{FF2B5EF4-FFF2-40B4-BE49-F238E27FC236}">
                    <a16:creationId xmlns:a16="http://schemas.microsoft.com/office/drawing/2014/main" id="{113B297F-6A50-4EDE-940E-63A42122C356}"/>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2" name="직선 연결선 191">
                <a:extLst>
                  <a:ext uri="{FF2B5EF4-FFF2-40B4-BE49-F238E27FC236}">
                    <a16:creationId xmlns:a16="http://schemas.microsoft.com/office/drawing/2014/main" id="{99311772-574D-4F50-87E7-752FB4914076}"/>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DD75845E-A6E0-4D74-B826-B0ACEAF9C56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5B182C87-D17E-439F-9726-74916C1CFAA5}"/>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그룹 131">
              <a:extLst>
                <a:ext uri="{FF2B5EF4-FFF2-40B4-BE49-F238E27FC236}">
                  <a16:creationId xmlns:a16="http://schemas.microsoft.com/office/drawing/2014/main" id="{1623E19C-048F-4A64-86CB-071EFF7F6BF4}"/>
                </a:ext>
              </a:extLst>
            </p:cNvPr>
            <p:cNvGrpSpPr/>
            <p:nvPr/>
          </p:nvGrpSpPr>
          <p:grpSpPr>
            <a:xfrm>
              <a:off x="4751972" y="4195122"/>
              <a:ext cx="141542" cy="169280"/>
              <a:chOff x="7282232" y="1266426"/>
              <a:chExt cx="852508" cy="1019576"/>
            </a:xfrm>
          </p:grpSpPr>
          <p:grpSp>
            <p:nvGrpSpPr>
              <p:cNvPr id="137" name="그룹 136">
                <a:extLst>
                  <a:ext uri="{FF2B5EF4-FFF2-40B4-BE49-F238E27FC236}">
                    <a16:creationId xmlns:a16="http://schemas.microsoft.com/office/drawing/2014/main" id="{9A651E84-FDAC-4CA1-A221-33245E126EC3}"/>
                  </a:ext>
                </a:extLst>
              </p:cNvPr>
              <p:cNvGrpSpPr/>
              <p:nvPr/>
            </p:nvGrpSpPr>
            <p:grpSpPr>
              <a:xfrm>
                <a:off x="7282232" y="1266426"/>
                <a:ext cx="852507" cy="868862"/>
                <a:chOff x="1689506" y="2459129"/>
                <a:chExt cx="1903229" cy="1939741"/>
              </a:xfrm>
            </p:grpSpPr>
            <p:cxnSp>
              <p:nvCxnSpPr>
                <p:cNvPr id="187" name="직선 연결선 186">
                  <a:extLst>
                    <a:ext uri="{FF2B5EF4-FFF2-40B4-BE49-F238E27FC236}">
                      <a16:creationId xmlns:a16="http://schemas.microsoft.com/office/drawing/2014/main" id="{5D89B6F7-4CA0-450F-A848-07C0EA37283F}"/>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6C113363-2B81-4C36-B910-32119F0BA4C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59076BE3-CFFD-494D-88CF-E38CEF3EF02E}"/>
                  </a:ext>
                </a:extLst>
              </p:cNvPr>
              <p:cNvGrpSpPr/>
              <p:nvPr/>
            </p:nvGrpSpPr>
            <p:grpSpPr>
              <a:xfrm>
                <a:off x="7282233" y="1417140"/>
                <a:ext cx="852507" cy="868862"/>
                <a:chOff x="1689506" y="2459129"/>
                <a:chExt cx="1903229" cy="1939741"/>
              </a:xfrm>
            </p:grpSpPr>
            <p:cxnSp>
              <p:nvCxnSpPr>
                <p:cNvPr id="185" name="직선 연결선 184">
                  <a:extLst>
                    <a:ext uri="{FF2B5EF4-FFF2-40B4-BE49-F238E27FC236}">
                      <a16:creationId xmlns:a16="http://schemas.microsoft.com/office/drawing/2014/main" id="{499266B4-E0E5-4C44-AC69-92BD5C01F5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68A9DAF0-C5E7-4BF0-9239-1ADDF9B614A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타원 138">
                <a:extLst>
                  <a:ext uri="{FF2B5EF4-FFF2-40B4-BE49-F238E27FC236}">
                    <a16:creationId xmlns:a16="http://schemas.microsoft.com/office/drawing/2014/main" id="{D477F72C-C6CC-4F11-AFB7-6F580B25C00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타원 183">
                <a:extLst>
                  <a:ext uri="{FF2B5EF4-FFF2-40B4-BE49-F238E27FC236}">
                    <a16:creationId xmlns:a16="http://schemas.microsoft.com/office/drawing/2014/main" id="{192FBE8C-ADB0-464D-8D2F-1D804F826854}"/>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3" name="직사각형 132">
              <a:extLst>
                <a:ext uri="{FF2B5EF4-FFF2-40B4-BE49-F238E27FC236}">
                  <a16:creationId xmlns:a16="http://schemas.microsoft.com/office/drawing/2014/main" id="{8C5BBC62-3A43-43A5-A735-3B5B734E4B3B}"/>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타원 133">
              <a:extLst>
                <a:ext uri="{FF2B5EF4-FFF2-40B4-BE49-F238E27FC236}">
                  <a16:creationId xmlns:a16="http://schemas.microsoft.com/office/drawing/2014/main" id="{51DDD2CC-260E-4A7A-8B20-A1A31F8DF319}"/>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6222BF0-04D8-4727-ACB8-64102C36271D}"/>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6" name="이등변 삼각형 135">
              <a:extLst>
                <a:ext uri="{FF2B5EF4-FFF2-40B4-BE49-F238E27FC236}">
                  <a16:creationId xmlns:a16="http://schemas.microsoft.com/office/drawing/2014/main" id="{A6867B40-5002-4722-8C8A-08CEFBB5EEA9}"/>
                </a:ext>
              </a:extLst>
            </p:cNvPr>
            <p:cNvSpPr/>
            <p:nvPr/>
          </p:nvSpPr>
          <p:spPr>
            <a:xfrm rot="16200000" flipV="1">
              <a:off x="4622949" y="3948292"/>
              <a:ext cx="381718" cy="57425"/>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954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6"/>
                                        </p:tgtEl>
                                      </p:cBhvr>
                                    </p:cmd>
                                  </p:childTnLst>
                                </p:cTn>
                              </p:par>
                            </p:childTnLst>
                          </p:cTn>
                        </p:par>
                      </p:childTnLst>
                    </p:cTn>
                  </p:par>
                </p:childTnLst>
              </p:cTn>
              <p:nextCondLst>
                <p:cond evt="onClick" delay="0">
                  <p:tgtEl>
                    <p:spTgt spid="116"/>
                  </p:tgtEl>
                </p:cond>
              </p:nextCondLst>
            </p:seq>
            <p:video>
              <p:cMediaNode vol="80000">
                <p:cTn id="12" fill="hold" display="0">
                  <p:stCondLst>
                    <p:cond delay="indefinite"/>
                  </p:stCondLst>
                </p:cTn>
                <p:tgtEl>
                  <p:spTgt spid="11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4">
            <a:extLst>
              <a:ext uri="{28A0092B-C50C-407E-A947-70E740481C1C}">
                <a14:useLocalDpi xmlns:a14="http://schemas.microsoft.com/office/drawing/2010/main" val="0"/>
              </a:ext>
            </a:extLst>
          </a:blip>
          <a:srcRect l="34745" r="21350"/>
          <a:stretch/>
        </p:blipFill>
        <p:spPr>
          <a:xfrm>
            <a:off x="9857685" y="83034"/>
            <a:ext cx="1158503" cy="2638624"/>
          </a:xfrm>
          <a:prstGeom prst="rect">
            <a:avLst/>
          </a:prstGeom>
        </p:spPr>
      </p:pic>
      <p:pic>
        <p:nvPicPr>
          <p:cNvPr id="115" name="bicep_Cross">
            <a:hlinkClick r:id="" action="ppaction://media"/>
            <a:extLst>
              <a:ext uri="{FF2B5EF4-FFF2-40B4-BE49-F238E27FC236}">
                <a16:creationId xmlns:a16="http://schemas.microsoft.com/office/drawing/2014/main" id="{8EFD313D-DEEB-4AD2-B984-369DD9262D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9263" y="1824640"/>
            <a:ext cx="3178703" cy="3178703"/>
          </a:xfrm>
          <a:prstGeom prst="rect">
            <a:avLst/>
          </a:prstGeom>
          <a:ln>
            <a:solidFill>
              <a:schemeClr val="accent2"/>
            </a:solidFill>
          </a:ln>
        </p:spPr>
      </p:pic>
      <p:pic>
        <p:nvPicPr>
          <p:cNvPr id="154" name="그림 153" descr="의류이(가) 표시된 사진&#10;&#10;자동 생성된 설명">
            <a:extLst>
              <a:ext uri="{FF2B5EF4-FFF2-40B4-BE49-F238E27FC236}">
                <a16:creationId xmlns:a16="http://schemas.microsoft.com/office/drawing/2014/main" id="{992A35EF-29D1-401A-952D-B3602BFEE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805" y="3658433"/>
            <a:ext cx="2451701" cy="2451701"/>
          </a:xfrm>
          <a:prstGeom prst="rect">
            <a:avLst/>
          </a:prstGeom>
        </p:spPr>
      </p:pic>
      <p:sp>
        <p:nvSpPr>
          <p:cNvPr id="14" name="TextBox 13">
            <a:extLst>
              <a:ext uri="{FF2B5EF4-FFF2-40B4-BE49-F238E27FC236}">
                <a16:creationId xmlns:a16="http://schemas.microsoft.com/office/drawing/2014/main" id="{D0EEB94D-DBCB-4B32-8EDD-1F01B1FB7D8E}"/>
              </a:ext>
            </a:extLst>
          </p:cNvPr>
          <p:cNvSpPr txBox="1"/>
          <p:nvPr/>
        </p:nvSpPr>
        <p:spPr>
          <a:xfrm>
            <a:off x="1274046" y="5093213"/>
            <a:ext cx="2016835" cy="369332"/>
          </a:xfrm>
          <a:prstGeom prst="rect">
            <a:avLst/>
          </a:prstGeom>
          <a:noFill/>
        </p:spPr>
        <p:txBody>
          <a:bodyPr wrap="none" rtlCol="0">
            <a:spAutoFit/>
          </a:bodyPr>
          <a:lstStyle/>
          <a:p>
            <a:pPr algn="ctr"/>
            <a:r>
              <a:rPr lang="en-US" altLang="ko-KR" dirty="0"/>
              <a:t>bicep curl – cross</a:t>
            </a:r>
            <a:endParaRPr lang="ko-KR" altLang="en-US" dirty="0"/>
          </a:p>
        </p:txBody>
      </p:sp>
      <p:pic>
        <p:nvPicPr>
          <p:cNvPr id="3" name="그림 2" descr="의류이(가) 표시된 사진&#10;&#10;자동 생성된 설명">
            <a:extLst>
              <a:ext uri="{FF2B5EF4-FFF2-40B4-BE49-F238E27FC236}">
                <a16:creationId xmlns:a16="http://schemas.microsoft.com/office/drawing/2014/main" id="{2739FB67-3A40-4DCC-B38F-F7A387066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7877" y="292403"/>
            <a:ext cx="2451701" cy="2451701"/>
          </a:xfrm>
          <a:prstGeom prst="rect">
            <a:avLst/>
          </a:prstGeom>
        </p:spPr>
      </p:pic>
      <p:grpSp>
        <p:nvGrpSpPr>
          <p:cNvPr id="20" name="그룹 19">
            <a:extLst>
              <a:ext uri="{FF2B5EF4-FFF2-40B4-BE49-F238E27FC236}">
                <a16:creationId xmlns:a16="http://schemas.microsoft.com/office/drawing/2014/main" id="{3F8C6DB7-F694-4CFB-B292-82E1AC7A74C6}"/>
              </a:ext>
            </a:extLst>
          </p:cNvPr>
          <p:cNvGrpSpPr/>
          <p:nvPr/>
        </p:nvGrpSpPr>
        <p:grpSpPr>
          <a:xfrm>
            <a:off x="7512932" y="558228"/>
            <a:ext cx="424155" cy="2185876"/>
            <a:chOff x="1785574" y="1980840"/>
            <a:chExt cx="701200" cy="3613625"/>
          </a:xfrm>
        </p:grpSpPr>
        <p:grpSp>
          <p:nvGrpSpPr>
            <p:cNvPr id="21" name="그룹 20">
              <a:extLst>
                <a:ext uri="{FF2B5EF4-FFF2-40B4-BE49-F238E27FC236}">
                  <a16:creationId xmlns:a16="http://schemas.microsoft.com/office/drawing/2014/main" id="{55C8E1E0-493A-497F-B876-16011FA2DF55}"/>
                </a:ext>
              </a:extLst>
            </p:cNvPr>
            <p:cNvGrpSpPr/>
            <p:nvPr/>
          </p:nvGrpSpPr>
          <p:grpSpPr>
            <a:xfrm>
              <a:off x="1785574" y="1980840"/>
              <a:ext cx="701200" cy="3613625"/>
              <a:chOff x="1199803" y="-1372130"/>
              <a:chExt cx="1429792" cy="7664865"/>
            </a:xfrm>
          </p:grpSpPr>
          <p:grpSp>
            <p:nvGrpSpPr>
              <p:cNvPr id="27" name="그룹 26">
                <a:extLst>
                  <a:ext uri="{FF2B5EF4-FFF2-40B4-BE49-F238E27FC236}">
                    <a16:creationId xmlns:a16="http://schemas.microsoft.com/office/drawing/2014/main" id="{89590742-5BFC-4C13-B7E4-034BDDDE2C99}"/>
                  </a:ext>
                </a:extLst>
              </p:cNvPr>
              <p:cNvGrpSpPr/>
              <p:nvPr/>
            </p:nvGrpSpPr>
            <p:grpSpPr>
              <a:xfrm>
                <a:off x="1199803" y="4715857"/>
                <a:ext cx="1429790" cy="1576878"/>
                <a:chOff x="1199803" y="1832956"/>
                <a:chExt cx="1429790" cy="2882900"/>
              </a:xfrm>
            </p:grpSpPr>
            <p:sp>
              <p:nvSpPr>
                <p:cNvPr id="32" name="직사각형 31">
                  <a:extLst>
                    <a:ext uri="{FF2B5EF4-FFF2-40B4-BE49-F238E27FC236}">
                      <a16:creationId xmlns:a16="http://schemas.microsoft.com/office/drawing/2014/main" id="{ABFC1C86-7203-4731-9380-25BA35BD0F6E}"/>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FB5ED2C-9CBB-4F85-B63B-4AA095E61346}"/>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그룹 27">
                <a:extLst>
                  <a:ext uri="{FF2B5EF4-FFF2-40B4-BE49-F238E27FC236}">
                    <a16:creationId xmlns:a16="http://schemas.microsoft.com/office/drawing/2014/main" id="{918C6AFE-7593-4FBC-97B4-8D5BDA57B57A}"/>
                  </a:ext>
                </a:extLst>
              </p:cNvPr>
              <p:cNvGrpSpPr/>
              <p:nvPr/>
            </p:nvGrpSpPr>
            <p:grpSpPr>
              <a:xfrm>
                <a:off x="1199803" y="-1372130"/>
                <a:ext cx="1429792" cy="6087986"/>
                <a:chOff x="1199803" y="-1372130"/>
                <a:chExt cx="1429792" cy="6087986"/>
              </a:xfrm>
            </p:grpSpPr>
            <p:sp>
              <p:nvSpPr>
                <p:cNvPr id="30" name="직사각형 29">
                  <a:extLst>
                    <a:ext uri="{FF2B5EF4-FFF2-40B4-BE49-F238E27FC236}">
                      <a16:creationId xmlns:a16="http://schemas.microsoft.com/office/drawing/2014/main" id="{E12BBAC7-796F-43C6-9C7E-3B6BFD9C7447}"/>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5192B9A5-BF69-4E15-8EF5-D12E12B3F1B3}"/>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9" name="직선 연결선 28">
                <a:extLst>
                  <a:ext uri="{FF2B5EF4-FFF2-40B4-BE49-F238E27FC236}">
                    <a16:creationId xmlns:a16="http://schemas.microsoft.com/office/drawing/2014/main" id="{72F1F3BE-9BE3-4CE1-BF76-799C10B17BAD}"/>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B17CBF41-C3C1-4F46-AAF4-25085735067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8E22F90D-2F6B-4D1A-8888-674808C08E85}"/>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연결선 23">
              <a:extLst>
                <a:ext uri="{FF2B5EF4-FFF2-40B4-BE49-F238E27FC236}">
                  <a16:creationId xmlns:a16="http://schemas.microsoft.com/office/drawing/2014/main" id="{915FDD07-AB5C-4660-A1CF-A7342F20B0E1}"/>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89D463F-A2B4-4A6F-AE4D-FCB695A7C96A}"/>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2691280-C8FE-4D6A-867A-5C6B48A51330}"/>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68DC4813-59CA-4191-BE88-3CEFA517D085}"/>
              </a:ext>
            </a:extLst>
          </p:cNvPr>
          <p:cNvSpPr/>
          <p:nvPr/>
        </p:nvSpPr>
        <p:spPr>
          <a:xfrm>
            <a:off x="8085952" y="2315019"/>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TextBox 107">
            <a:extLst>
              <a:ext uri="{FF2B5EF4-FFF2-40B4-BE49-F238E27FC236}">
                <a16:creationId xmlns:a16="http://schemas.microsoft.com/office/drawing/2014/main" id="{1CCB1383-4300-4C06-A898-A9DE736B9B31}"/>
              </a:ext>
            </a:extLst>
          </p:cNvPr>
          <p:cNvSpPr txBox="1"/>
          <p:nvPr/>
        </p:nvSpPr>
        <p:spPr>
          <a:xfrm>
            <a:off x="6017354" y="2865349"/>
            <a:ext cx="2529860" cy="600164"/>
          </a:xfrm>
          <a:prstGeom prst="rect">
            <a:avLst/>
          </a:prstGeom>
          <a:noFill/>
        </p:spPr>
        <p:txBody>
          <a:bodyPr wrap="none" rtlCol="0">
            <a:spAutoFit/>
          </a:bodyPr>
          <a:lstStyle/>
          <a:p>
            <a:r>
              <a:rPr lang="en-US" altLang="ko-KR" sz="1100" dirty="0"/>
              <a:t>1. </a:t>
            </a:r>
            <a:r>
              <a:rPr lang="ko-KR" altLang="en-US" sz="1100" dirty="0"/>
              <a:t>시작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09" name="TextBox 108">
            <a:extLst>
              <a:ext uri="{FF2B5EF4-FFF2-40B4-BE49-F238E27FC236}">
                <a16:creationId xmlns:a16="http://schemas.microsoft.com/office/drawing/2014/main" id="{2E18BB28-6A31-4A11-8680-24267A0FB632}"/>
              </a:ext>
            </a:extLst>
          </p:cNvPr>
          <p:cNvSpPr txBox="1"/>
          <p:nvPr/>
        </p:nvSpPr>
        <p:spPr>
          <a:xfrm>
            <a:off x="8681901" y="2865349"/>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119" name="이등변 삼각형 118">
            <a:extLst>
              <a:ext uri="{FF2B5EF4-FFF2-40B4-BE49-F238E27FC236}">
                <a16:creationId xmlns:a16="http://schemas.microsoft.com/office/drawing/2014/main" id="{868EE8F1-46CE-47E5-BE4E-9FFD07A6608F}"/>
              </a:ext>
            </a:extLst>
          </p:cNvPr>
          <p:cNvSpPr/>
          <p:nvPr/>
        </p:nvSpPr>
        <p:spPr>
          <a:xfrm rot="5400000">
            <a:off x="700557" y="1995461"/>
            <a:ext cx="327854" cy="2826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TextBox 150">
            <a:extLst>
              <a:ext uri="{FF2B5EF4-FFF2-40B4-BE49-F238E27FC236}">
                <a16:creationId xmlns:a16="http://schemas.microsoft.com/office/drawing/2014/main" id="{5C8B01F4-82AF-48EA-9342-FB7E7BDE7CFE}"/>
              </a:ext>
            </a:extLst>
          </p:cNvPr>
          <p:cNvSpPr txBox="1"/>
          <p:nvPr/>
        </p:nvSpPr>
        <p:spPr>
          <a:xfrm>
            <a:off x="6017354" y="6184996"/>
            <a:ext cx="2358338" cy="600164"/>
          </a:xfrm>
          <a:prstGeom prst="rect">
            <a:avLst/>
          </a:prstGeom>
          <a:noFill/>
        </p:spPr>
        <p:txBody>
          <a:bodyPr wrap="none" rtlCol="0">
            <a:spAutoFit/>
          </a:bodyPr>
          <a:lstStyle/>
          <a:p>
            <a:r>
              <a:rPr lang="en-US" altLang="ko-KR" sz="1100" dirty="0"/>
              <a:t>3. </a:t>
            </a:r>
            <a:r>
              <a:rPr lang="ko-KR" altLang="en-US" sz="1100" dirty="0"/>
              <a:t>유지 자세</a:t>
            </a:r>
            <a:endParaRPr lang="en-US" altLang="ko-KR" sz="1100" dirty="0"/>
          </a:p>
          <a:p>
            <a:r>
              <a:rPr lang="ko-KR" altLang="en-US" sz="1100" dirty="0"/>
              <a:t>자세유지표시를 통해 접은 상태로 </a:t>
            </a:r>
            <a:endParaRPr lang="en-US" altLang="ko-KR" sz="1100" dirty="0"/>
          </a:p>
          <a:p>
            <a:r>
              <a:rPr lang="ko-KR" altLang="en-US" sz="1100" dirty="0"/>
              <a:t>다음 동작 지시까지 유지한다</a:t>
            </a:r>
            <a:r>
              <a:rPr lang="en-US" altLang="ko-KR" sz="1100" dirty="0"/>
              <a:t>.</a:t>
            </a:r>
          </a:p>
        </p:txBody>
      </p:sp>
      <p:sp>
        <p:nvSpPr>
          <p:cNvPr id="152" name="TextBox 151">
            <a:extLst>
              <a:ext uri="{FF2B5EF4-FFF2-40B4-BE49-F238E27FC236}">
                <a16:creationId xmlns:a16="http://schemas.microsoft.com/office/drawing/2014/main" id="{13A1B565-D327-40D0-AAD1-C0F426ED4955}"/>
              </a:ext>
            </a:extLst>
          </p:cNvPr>
          <p:cNvSpPr txBox="1"/>
          <p:nvPr/>
        </p:nvSpPr>
        <p:spPr>
          <a:xfrm>
            <a:off x="8966055" y="6184996"/>
            <a:ext cx="2529860" cy="600164"/>
          </a:xfrm>
          <a:prstGeom prst="rect">
            <a:avLst/>
          </a:prstGeom>
          <a:noFill/>
        </p:spPr>
        <p:txBody>
          <a:bodyPr wrap="none" rtlCol="0">
            <a:spAutoFit/>
          </a:bodyPr>
          <a:lstStyle/>
          <a:p>
            <a:r>
              <a:rPr lang="en-US" altLang="ko-KR" sz="1100" dirty="0"/>
              <a:t>4. </a:t>
            </a:r>
            <a:r>
              <a:rPr lang="ko-KR" altLang="en-US" sz="1100" dirty="0"/>
              <a:t>복귀 자세</a:t>
            </a:r>
            <a:endParaRPr lang="en-US" altLang="ko-KR" sz="1100" dirty="0"/>
          </a:p>
          <a:p>
            <a:r>
              <a:rPr lang="ko-KR" altLang="en-US" sz="1100" dirty="0"/>
              <a:t>몸의 지지대 중심은 중간에 위치한다</a:t>
            </a:r>
            <a:r>
              <a:rPr lang="en-US" altLang="ko-KR" sz="1100" dirty="0"/>
              <a:t>.</a:t>
            </a:r>
          </a:p>
          <a:p>
            <a:r>
              <a:rPr lang="ko-KR" altLang="en-US" sz="1100" dirty="0"/>
              <a:t>팔을 아래로 향하게 한다</a:t>
            </a:r>
            <a:r>
              <a:rPr lang="en-US" altLang="ko-KR" sz="1100" dirty="0"/>
              <a:t>.</a:t>
            </a:r>
          </a:p>
        </p:txBody>
      </p:sp>
      <p:sp>
        <p:nvSpPr>
          <p:cNvPr id="153" name="타원 152">
            <a:extLst>
              <a:ext uri="{FF2B5EF4-FFF2-40B4-BE49-F238E27FC236}">
                <a16:creationId xmlns:a16="http://schemas.microsoft.com/office/drawing/2014/main" id="{9684D314-19EC-4917-8615-E8474CEE2607}"/>
              </a:ext>
            </a:extLst>
          </p:cNvPr>
          <p:cNvSpPr/>
          <p:nvPr/>
        </p:nvSpPr>
        <p:spPr>
          <a:xfrm>
            <a:off x="8370858" y="4362277"/>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grpSp>
        <p:nvGrpSpPr>
          <p:cNvPr id="2" name="그룹 1">
            <a:extLst>
              <a:ext uri="{FF2B5EF4-FFF2-40B4-BE49-F238E27FC236}">
                <a16:creationId xmlns:a16="http://schemas.microsoft.com/office/drawing/2014/main" id="{6713290B-DB61-4591-86EA-43D1E7FB37C3}"/>
              </a:ext>
            </a:extLst>
          </p:cNvPr>
          <p:cNvGrpSpPr/>
          <p:nvPr/>
        </p:nvGrpSpPr>
        <p:grpSpPr>
          <a:xfrm>
            <a:off x="3943496" y="1839648"/>
            <a:ext cx="950018" cy="3178703"/>
            <a:chOff x="3943496" y="1839648"/>
            <a:chExt cx="950018" cy="3178703"/>
          </a:xfrm>
        </p:grpSpPr>
        <p:grpSp>
          <p:nvGrpSpPr>
            <p:cNvPr id="82" name="그룹 81">
              <a:extLst>
                <a:ext uri="{FF2B5EF4-FFF2-40B4-BE49-F238E27FC236}">
                  <a16:creationId xmlns:a16="http://schemas.microsoft.com/office/drawing/2014/main" id="{B028A8A4-DF7C-43B1-BE9E-B2E8C2C98CC1}"/>
                </a:ext>
              </a:extLst>
            </p:cNvPr>
            <p:cNvGrpSpPr/>
            <p:nvPr/>
          </p:nvGrpSpPr>
          <p:grpSpPr>
            <a:xfrm>
              <a:off x="3943496" y="1839648"/>
              <a:ext cx="616806" cy="3178703"/>
              <a:chOff x="1785574" y="1980840"/>
              <a:chExt cx="701200" cy="3613625"/>
            </a:xfrm>
          </p:grpSpPr>
          <p:grpSp>
            <p:nvGrpSpPr>
              <p:cNvPr id="83" name="그룹 82">
                <a:extLst>
                  <a:ext uri="{FF2B5EF4-FFF2-40B4-BE49-F238E27FC236}">
                    <a16:creationId xmlns:a16="http://schemas.microsoft.com/office/drawing/2014/main" id="{D8787F24-0FA3-4EB3-9AA9-91ABA46B3CCE}"/>
                  </a:ext>
                </a:extLst>
              </p:cNvPr>
              <p:cNvGrpSpPr/>
              <p:nvPr/>
            </p:nvGrpSpPr>
            <p:grpSpPr>
              <a:xfrm>
                <a:off x="1785574" y="1980840"/>
                <a:ext cx="701200" cy="3613625"/>
                <a:chOff x="1199803" y="-1372130"/>
                <a:chExt cx="1429792" cy="7664865"/>
              </a:xfrm>
            </p:grpSpPr>
            <p:grpSp>
              <p:nvGrpSpPr>
                <p:cNvPr id="89" name="그룹 88">
                  <a:extLst>
                    <a:ext uri="{FF2B5EF4-FFF2-40B4-BE49-F238E27FC236}">
                      <a16:creationId xmlns:a16="http://schemas.microsoft.com/office/drawing/2014/main" id="{D194D1B9-E64D-486D-9FA8-C7275B33178E}"/>
                    </a:ext>
                  </a:extLst>
                </p:cNvPr>
                <p:cNvGrpSpPr/>
                <p:nvPr/>
              </p:nvGrpSpPr>
              <p:grpSpPr>
                <a:xfrm>
                  <a:off x="1199803" y="4715857"/>
                  <a:ext cx="1429790" cy="1576878"/>
                  <a:chOff x="1199803" y="1832956"/>
                  <a:chExt cx="1429790" cy="2882900"/>
                </a:xfrm>
              </p:grpSpPr>
              <p:sp>
                <p:nvSpPr>
                  <p:cNvPr id="94" name="직사각형 93">
                    <a:extLst>
                      <a:ext uri="{FF2B5EF4-FFF2-40B4-BE49-F238E27FC236}">
                        <a16:creationId xmlns:a16="http://schemas.microsoft.com/office/drawing/2014/main" id="{48FFE71A-FCDF-4E40-B631-78BB62301A6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3D23AB22-1AEE-4F98-AE6F-933AA14FBFA7}"/>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96648648-00BA-48CE-A278-E3BC086C7DBB}"/>
                    </a:ext>
                  </a:extLst>
                </p:cNvPr>
                <p:cNvGrpSpPr/>
                <p:nvPr/>
              </p:nvGrpSpPr>
              <p:grpSpPr>
                <a:xfrm>
                  <a:off x="1199803" y="-1372130"/>
                  <a:ext cx="1429792" cy="6087986"/>
                  <a:chOff x="1199803" y="-1372130"/>
                  <a:chExt cx="1429792" cy="6087986"/>
                </a:xfrm>
              </p:grpSpPr>
              <p:sp>
                <p:nvSpPr>
                  <p:cNvPr id="92" name="직사각형 91">
                    <a:extLst>
                      <a:ext uri="{FF2B5EF4-FFF2-40B4-BE49-F238E27FC236}">
                        <a16:creationId xmlns:a16="http://schemas.microsoft.com/office/drawing/2014/main" id="{B2E6C17C-DAE7-42D1-8489-29121A1A79DE}"/>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E437A3A2-C49D-455F-AD2F-73F52FB4E62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1" name="직선 연결선 90">
                  <a:extLst>
                    <a:ext uri="{FF2B5EF4-FFF2-40B4-BE49-F238E27FC236}">
                      <a16:creationId xmlns:a16="http://schemas.microsoft.com/office/drawing/2014/main" id="{0FBE8466-1001-41D5-9C5E-54BFE9417B85}"/>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47469C67-1D29-4BCC-9DC5-B9046AAB90A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직사각형 83">
                <a:extLst>
                  <a:ext uri="{FF2B5EF4-FFF2-40B4-BE49-F238E27FC236}">
                    <a16:creationId xmlns:a16="http://schemas.microsoft.com/office/drawing/2014/main" id="{FB556378-F03D-4C22-9F31-FEFD932121D1}"/>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BC7F6BFC-0EEC-4179-84C3-06630E10A338}"/>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6" name="직선 연결선 85">
                <a:extLst>
                  <a:ext uri="{FF2B5EF4-FFF2-40B4-BE49-F238E27FC236}">
                    <a16:creationId xmlns:a16="http://schemas.microsoft.com/office/drawing/2014/main" id="{F105C41A-444F-4A4A-AE9F-65072A6C511B}"/>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02093E-C85F-408B-BFDA-E1040CCAC6D6}"/>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41EC528D-E49F-4744-B6A4-BF3E433C9E0A}"/>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2EC12735-43E6-4599-A7FD-8C2296C8FD83}"/>
                </a:ext>
              </a:extLst>
            </p:cNvPr>
            <p:cNvGrpSpPr/>
            <p:nvPr/>
          </p:nvGrpSpPr>
          <p:grpSpPr>
            <a:xfrm>
              <a:off x="4751972" y="4195122"/>
              <a:ext cx="141542" cy="169280"/>
              <a:chOff x="7282232" y="1266426"/>
              <a:chExt cx="852508" cy="1019576"/>
            </a:xfrm>
          </p:grpSpPr>
          <p:grpSp>
            <p:nvGrpSpPr>
              <p:cNvPr id="97" name="그룹 96">
                <a:extLst>
                  <a:ext uri="{FF2B5EF4-FFF2-40B4-BE49-F238E27FC236}">
                    <a16:creationId xmlns:a16="http://schemas.microsoft.com/office/drawing/2014/main" id="{80F94F59-3035-4B41-8BB7-5A14B7F3A9FD}"/>
                  </a:ext>
                </a:extLst>
              </p:cNvPr>
              <p:cNvGrpSpPr/>
              <p:nvPr/>
            </p:nvGrpSpPr>
            <p:grpSpPr>
              <a:xfrm>
                <a:off x="7282232" y="1266426"/>
                <a:ext cx="852507" cy="868862"/>
                <a:chOff x="1689506" y="2459129"/>
                <a:chExt cx="1903229" cy="1939741"/>
              </a:xfrm>
            </p:grpSpPr>
            <p:cxnSp>
              <p:nvCxnSpPr>
                <p:cNvPr id="103" name="직선 연결선 102">
                  <a:extLst>
                    <a:ext uri="{FF2B5EF4-FFF2-40B4-BE49-F238E27FC236}">
                      <a16:creationId xmlns:a16="http://schemas.microsoft.com/office/drawing/2014/main" id="{65A4ADE7-EEC2-463F-8D5F-05FB335925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928A0DF7-23D8-4580-905F-F564973C51C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그룹 97">
                <a:extLst>
                  <a:ext uri="{FF2B5EF4-FFF2-40B4-BE49-F238E27FC236}">
                    <a16:creationId xmlns:a16="http://schemas.microsoft.com/office/drawing/2014/main" id="{1DE1CBCF-CA39-42B1-843B-25A13ADD301E}"/>
                  </a:ext>
                </a:extLst>
              </p:cNvPr>
              <p:cNvGrpSpPr/>
              <p:nvPr/>
            </p:nvGrpSpPr>
            <p:grpSpPr>
              <a:xfrm>
                <a:off x="7282233" y="1417140"/>
                <a:ext cx="852507" cy="868862"/>
                <a:chOff x="1689506" y="2459129"/>
                <a:chExt cx="1903229" cy="1939741"/>
              </a:xfrm>
            </p:grpSpPr>
            <p:cxnSp>
              <p:nvCxnSpPr>
                <p:cNvPr id="101" name="직선 연결선 100">
                  <a:extLst>
                    <a:ext uri="{FF2B5EF4-FFF2-40B4-BE49-F238E27FC236}">
                      <a16:creationId xmlns:a16="http://schemas.microsoft.com/office/drawing/2014/main" id="{0AE6D460-4A9F-4007-9792-E21042188883}"/>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C3678418-01AD-4217-A5CB-098358595C7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타원 98">
                <a:extLst>
                  <a:ext uri="{FF2B5EF4-FFF2-40B4-BE49-F238E27FC236}">
                    <a16:creationId xmlns:a16="http://schemas.microsoft.com/office/drawing/2014/main" id="{1E22A969-10BF-40E2-A8FB-9D002952CE52}"/>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3632B0C3-3263-484A-9C2F-E4E52420377B}"/>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1B88A03F-B451-4C61-943F-F5C6014AA6BC}"/>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CD3D42F8-4CFE-49EA-9D6E-D3E41CBA137B}"/>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841AFED8-C24E-42AF-8C07-C88FABE874C8}"/>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0" name="이등변 삼각형 119">
              <a:extLst>
                <a:ext uri="{FF2B5EF4-FFF2-40B4-BE49-F238E27FC236}">
                  <a16:creationId xmlns:a16="http://schemas.microsoft.com/office/drawing/2014/main" id="{26B3A2B9-5F2C-486A-8EFF-C07E2F4E1C43}"/>
                </a:ext>
              </a:extLst>
            </p:cNvPr>
            <p:cNvSpPr/>
            <p:nvPr/>
          </p:nvSpPr>
          <p:spPr>
            <a:xfrm rot="16200000">
              <a:off x="4631122" y="3931044"/>
              <a:ext cx="381718" cy="91922"/>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8" name="이등변 삼각형 127">
            <a:extLst>
              <a:ext uri="{FF2B5EF4-FFF2-40B4-BE49-F238E27FC236}">
                <a16:creationId xmlns:a16="http://schemas.microsoft.com/office/drawing/2014/main" id="{BF8218E7-1358-4907-B7E7-7348F3E45538}"/>
              </a:ext>
            </a:extLst>
          </p:cNvPr>
          <p:cNvSpPr/>
          <p:nvPr/>
        </p:nvSpPr>
        <p:spPr>
          <a:xfrm rot="16200000">
            <a:off x="10693566" y="1716537"/>
            <a:ext cx="1011744" cy="182606"/>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a:extLst>
              <a:ext uri="{FF2B5EF4-FFF2-40B4-BE49-F238E27FC236}">
                <a16:creationId xmlns:a16="http://schemas.microsoft.com/office/drawing/2014/main" id="{D1656F2B-72FB-4513-A418-A40FF54AECA5}"/>
              </a:ext>
            </a:extLst>
          </p:cNvPr>
          <p:cNvGrpSpPr/>
          <p:nvPr/>
        </p:nvGrpSpPr>
        <p:grpSpPr>
          <a:xfrm>
            <a:off x="11051081" y="2437131"/>
            <a:ext cx="253562" cy="303252"/>
            <a:chOff x="7282232" y="1266426"/>
            <a:chExt cx="852508" cy="1019576"/>
          </a:xfrm>
        </p:grpSpPr>
        <p:grpSp>
          <p:nvGrpSpPr>
            <p:cNvPr id="72" name="그룹 71">
              <a:extLst>
                <a:ext uri="{FF2B5EF4-FFF2-40B4-BE49-F238E27FC236}">
                  <a16:creationId xmlns:a16="http://schemas.microsoft.com/office/drawing/2014/main" id="{6FD1FD9F-00C7-45FF-A1D9-A6731C1DC936}"/>
                </a:ext>
              </a:extLst>
            </p:cNvPr>
            <p:cNvGrpSpPr/>
            <p:nvPr/>
          </p:nvGrpSpPr>
          <p:grpSpPr>
            <a:xfrm>
              <a:off x="7282232" y="1266426"/>
              <a:ext cx="852507" cy="868862"/>
              <a:chOff x="1689506" y="2459129"/>
              <a:chExt cx="1903229" cy="1939741"/>
            </a:xfrm>
          </p:grpSpPr>
          <p:cxnSp>
            <p:nvCxnSpPr>
              <p:cNvPr id="78" name="직선 연결선 77">
                <a:extLst>
                  <a:ext uri="{FF2B5EF4-FFF2-40B4-BE49-F238E27FC236}">
                    <a16:creationId xmlns:a16="http://schemas.microsoft.com/office/drawing/2014/main" id="{34B598E2-F8C6-4AB1-AA6F-7A467A6BBBB8}"/>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75F14-5471-449E-967A-60F4AB0FF125}"/>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951A8617-F7D2-440D-B385-CE37D4CD3D04}"/>
                </a:ext>
              </a:extLst>
            </p:cNvPr>
            <p:cNvGrpSpPr/>
            <p:nvPr/>
          </p:nvGrpSpPr>
          <p:grpSpPr>
            <a:xfrm>
              <a:off x="7282233" y="1417140"/>
              <a:ext cx="852507" cy="868862"/>
              <a:chOff x="1689506" y="2459129"/>
              <a:chExt cx="1903229" cy="1939741"/>
            </a:xfrm>
          </p:grpSpPr>
          <p:cxnSp>
            <p:nvCxnSpPr>
              <p:cNvPr id="76" name="직선 연결선 75">
                <a:extLst>
                  <a:ext uri="{FF2B5EF4-FFF2-40B4-BE49-F238E27FC236}">
                    <a16:creationId xmlns:a16="http://schemas.microsoft.com/office/drawing/2014/main" id="{E4F15805-C80C-4257-B376-3CD47DA4E80B}"/>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978D328-E8DD-40CB-BEFB-00B26D72E49B}"/>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A02B1F80-0302-4810-B136-49A733BCF517}"/>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59BFF633-AB85-4BFF-BF34-9163C825688A}"/>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9" name="이등변 삼각형 128">
            <a:extLst>
              <a:ext uri="{FF2B5EF4-FFF2-40B4-BE49-F238E27FC236}">
                <a16:creationId xmlns:a16="http://schemas.microsoft.com/office/drawing/2014/main" id="{F4279D39-92A5-44E3-A69E-B8E3D54DCEA4}"/>
              </a:ext>
            </a:extLst>
          </p:cNvPr>
          <p:cNvSpPr/>
          <p:nvPr/>
        </p:nvSpPr>
        <p:spPr>
          <a:xfrm rot="16200000">
            <a:off x="7902089" y="5049467"/>
            <a:ext cx="1011744" cy="225496"/>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1" name="그룹 140">
            <a:extLst>
              <a:ext uri="{FF2B5EF4-FFF2-40B4-BE49-F238E27FC236}">
                <a16:creationId xmlns:a16="http://schemas.microsoft.com/office/drawing/2014/main" id="{ABC4A225-CC00-4EDB-A389-215FB40DF587}"/>
              </a:ext>
            </a:extLst>
          </p:cNvPr>
          <p:cNvGrpSpPr/>
          <p:nvPr/>
        </p:nvGrpSpPr>
        <p:grpSpPr>
          <a:xfrm>
            <a:off x="8304831" y="5756778"/>
            <a:ext cx="253562" cy="303252"/>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0" name="그룹 129">
            <a:extLst>
              <a:ext uri="{FF2B5EF4-FFF2-40B4-BE49-F238E27FC236}">
                <a16:creationId xmlns:a16="http://schemas.microsoft.com/office/drawing/2014/main" id="{2BF068CB-583D-46EA-89BB-88E820468AE1}"/>
              </a:ext>
            </a:extLst>
          </p:cNvPr>
          <p:cNvGrpSpPr/>
          <p:nvPr/>
        </p:nvGrpSpPr>
        <p:grpSpPr>
          <a:xfrm>
            <a:off x="10638335" y="3759038"/>
            <a:ext cx="694631" cy="2324196"/>
            <a:chOff x="3943496" y="1839648"/>
            <a:chExt cx="950018" cy="3178703"/>
          </a:xfrm>
        </p:grpSpPr>
        <p:grpSp>
          <p:nvGrpSpPr>
            <p:cNvPr id="131" name="그룹 130">
              <a:extLst>
                <a:ext uri="{FF2B5EF4-FFF2-40B4-BE49-F238E27FC236}">
                  <a16:creationId xmlns:a16="http://schemas.microsoft.com/office/drawing/2014/main" id="{0B623EF7-3EAC-4784-B6A0-43A61F6309C2}"/>
                </a:ext>
              </a:extLst>
            </p:cNvPr>
            <p:cNvGrpSpPr/>
            <p:nvPr/>
          </p:nvGrpSpPr>
          <p:grpSpPr>
            <a:xfrm>
              <a:off x="3943496" y="1839648"/>
              <a:ext cx="616806" cy="3178703"/>
              <a:chOff x="1785574" y="1980840"/>
              <a:chExt cx="701200" cy="3613625"/>
            </a:xfrm>
          </p:grpSpPr>
          <p:grpSp>
            <p:nvGrpSpPr>
              <p:cNvPr id="189" name="그룹 188">
                <a:extLst>
                  <a:ext uri="{FF2B5EF4-FFF2-40B4-BE49-F238E27FC236}">
                    <a16:creationId xmlns:a16="http://schemas.microsoft.com/office/drawing/2014/main" id="{8379D105-2262-4195-BAA5-F62703EB500A}"/>
                  </a:ext>
                </a:extLst>
              </p:cNvPr>
              <p:cNvGrpSpPr/>
              <p:nvPr/>
            </p:nvGrpSpPr>
            <p:grpSpPr>
              <a:xfrm>
                <a:off x="1785574" y="1980840"/>
                <a:ext cx="701200" cy="3613625"/>
                <a:chOff x="1199803" y="-1372130"/>
                <a:chExt cx="1429792" cy="7664865"/>
              </a:xfrm>
            </p:grpSpPr>
            <p:grpSp>
              <p:nvGrpSpPr>
                <p:cNvPr id="195" name="그룹 194">
                  <a:extLst>
                    <a:ext uri="{FF2B5EF4-FFF2-40B4-BE49-F238E27FC236}">
                      <a16:creationId xmlns:a16="http://schemas.microsoft.com/office/drawing/2014/main" id="{941B5C2D-9044-42AF-B65F-E985CE39AC06}"/>
                    </a:ext>
                  </a:extLst>
                </p:cNvPr>
                <p:cNvGrpSpPr/>
                <p:nvPr/>
              </p:nvGrpSpPr>
              <p:grpSpPr>
                <a:xfrm>
                  <a:off x="1199803" y="4715857"/>
                  <a:ext cx="1429790" cy="1576878"/>
                  <a:chOff x="1199803" y="1832956"/>
                  <a:chExt cx="1429790" cy="2882900"/>
                </a:xfrm>
              </p:grpSpPr>
              <p:sp>
                <p:nvSpPr>
                  <p:cNvPr id="201" name="직사각형 200">
                    <a:extLst>
                      <a:ext uri="{FF2B5EF4-FFF2-40B4-BE49-F238E27FC236}">
                        <a16:creationId xmlns:a16="http://schemas.microsoft.com/office/drawing/2014/main" id="{A1F9E7D3-33FF-4C6C-B9AD-F6EC74D335F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직사각형 201">
                    <a:extLst>
                      <a:ext uri="{FF2B5EF4-FFF2-40B4-BE49-F238E27FC236}">
                        <a16:creationId xmlns:a16="http://schemas.microsoft.com/office/drawing/2014/main" id="{0691E73B-D423-4B23-B19D-B0F6EE85D645}"/>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6" name="그룹 195">
                  <a:extLst>
                    <a:ext uri="{FF2B5EF4-FFF2-40B4-BE49-F238E27FC236}">
                      <a16:creationId xmlns:a16="http://schemas.microsoft.com/office/drawing/2014/main" id="{C865915B-9290-476C-87C7-138DD751C18E}"/>
                    </a:ext>
                  </a:extLst>
                </p:cNvPr>
                <p:cNvGrpSpPr/>
                <p:nvPr/>
              </p:nvGrpSpPr>
              <p:grpSpPr>
                <a:xfrm>
                  <a:off x="1199803" y="-1372130"/>
                  <a:ext cx="1429792" cy="6087986"/>
                  <a:chOff x="1199803" y="-1372130"/>
                  <a:chExt cx="1429792" cy="6087986"/>
                </a:xfrm>
              </p:grpSpPr>
              <p:sp>
                <p:nvSpPr>
                  <p:cNvPr id="199" name="직사각형 198">
                    <a:extLst>
                      <a:ext uri="{FF2B5EF4-FFF2-40B4-BE49-F238E27FC236}">
                        <a16:creationId xmlns:a16="http://schemas.microsoft.com/office/drawing/2014/main" id="{7E0F7D70-6D3D-4560-BEFC-F06F2301D45C}"/>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직사각형 199">
                    <a:extLst>
                      <a:ext uri="{FF2B5EF4-FFF2-40B4-BE49-F238E27FC236}">
                        <a16:creationId xmlns:a16="http://schemas.microsoft.com/office/drawing/2014/main" id="{B4EB12BD-BB2B-4D79-B12F-83A2C572CF2F}"/>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97" name="직선 연결선 196">
                  <a:extLst>
                    <a:ext uri="{FF2B5EF4-FFF2-40B4-BE49-F238E27FC236}">
                      <a16:creationId xmlns:a16="http://schemas.microsoft.com/office/drawing/2014/main" id="{4E7A9169-2099-4AE1-A011-49D85627EEC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885FA89E-4E84-4DF1-A836-5167E7CB8C73}"/>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직사각형 189">
                <a:extLst>
                  <a:ext uri="{FF2B5EF4-FFF2-40B4-BE49-F238E27FC236}">
                    <a16:creationId xmlns:a16="http://schemas.microsoft.com/office/drawing/2014/main" id="{4B4E58FA-D5B2-48C6-80AA-074EAD7FF4BC}"/>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직사각형 190">
                <a:extLst>
                  <a:ext uri="{FF2B5EF4-FFF2-40B4-BE49-F238E27FC236}">
                    <a16:creationId xmlns:a16="http://schemas.microsoft.com/office/drawing/2014/main" id="{113B297F-6A50-4EDE-940E-63A42122C356}"/>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2" name="직선 연결선 191">
                <a:extLst>
                  <a:ext uri="{FF2B5EF4-FFF2-40B4-BE49-F238E27FC236}">
                    <a16:creationId xmlns:a16="http://schemas.microsoft.com/office/drawing/2014/main" id="{99311772-574D-4F50-87E7-752FB4914076}"/>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DD75845E-A6E0-4D74-B826-B0ACEAF9C56F}"/>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5B182C87-D17E-439F-9726-74916C1CFAA5}"/>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그룹 131">
              <a:extLst>
                <a:ext uri="{FF2B5EF4-FFF2-40B4-BE49-F238E27FC236}">
                  <a16:creationId xmlns:a16="http://schemas.microsoft.com/office/drawing/2014/main" id="{1623E19C-048F-4A64-86CB-071EFF7F6BF4}"/>
                </a:ext>
              </a:extLst>
            </p:cNvPr>
            <p:cNvGrpSpPr/>
            <p:nvPr/>
          </p:nvGrpSpPr>
          <p:grpSpPr>
            <a:xfrm>
              <a:off x="4751972" y="4195122"/>
              <a:ext cx="141542" cy="169280"/>
              <a:chOff x="7282232" y="1266426"/>
              <a:chExt cx="852508" cy="1019576"/>
            </a:xfrm>
          </p:grpSpPr>
          <p:grpSp>
            <p:nvGrpSpPr>
              <p:cNvPr id="137" name="그룹 136">
                <a:extLst>
                  <a:ext uri="{FF2B5EF4-FFF2-40B4-BE49-F238E27FC236}">
                    <a16:creationId xmlns:a16="http://schemas.microsoft.com/office/drawing/2014/main" id="{9A651E84-FDAC-4CA1-A221-33245E126EC3}"/>
                  </a:ext>
                </a:extLst>
              </p:cNvPr>
              <p:cNvGrpSpPr/>
              <p:nvPr/>
            </p:nvGrpSpPr>
            <p:grpSpPr>
              <a:xfrm>
                <a:off x="7282232" y="1266426"/>
                <a:ext cx="852507" cy="868862"/>
                <a:chOff x="1689506" y="2459129"/>
                <a:chExt cx="1903229" cy="1939741"/>
              </a:xfrm>
            </p:grpSpPr>
            <p:cxnSp>
              <p:nvCxnSpPr>
                <p:cNvPr id="187" name="직선 연결선 186">
                  <a:extLst>
                    <a:ext uri="{FF2B5EF4-FFF2-40B4-BE49-F238E27FC236}">
                      <a16:creationId xmlns:a16="http://schemas.microsoft.com/office/drawing/2014/main" id="{5D89B6F7-4CA0-450F-A848-07C0EA37283F}"/>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6C113363-2B81-4C36-B910-32119F0BA4C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59076BE3-CFFD-494D-88CF-E38CEF3EF02E}"/>
                  </a:ext>
                </a:extLst>
              </p:cNvPr>
              <p:cNvGrpSpPr/>
              <p:nvPr/>
            </p:nvGrpSpPr>
            <p:grpSpPr>
              <a:xfrm>
                <a:off x="7282233" y="1417140"/>
                <a:ext cx="852507" cy="868862"/>
                <a:chOff x="1689506" y="2459129"/>
                <a:chExt cx="1903229" cy="1939741"/>
              </a:xfrm>
            </p:grpSpPr>
            <p:cxnSp>
              <p:nvCxnSpPr>
                <p:cNvPr id="185" name="직선 연결선 184">
                  <a:extLst>
                    <a:ext uri="{FF2B5EF4-FFF2-40B4-BE49-F238E27FC236}">
                      <a16:creationId xmlns:a16="http://schemas.microsoft.com/office/drawing/2014/main" id="{499266B4-E0E5-4C44-AC69-92BD5C01F5E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68A9DAF0-C5E7-4BF0-9239-1ADDF9B614A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타원 138">
                <a:extLst>
                  <a:ext uri="{FF2B5EF4-FFF2-40B4-BE49-F238E27FC236}">
                    <a16:creationId xmlns:a16="http://schemas.microsoft.com/office/drawing/2014/main" id="{D477F72C-C6CC-4F11-AFB7-6F580B25C00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타원 183">
                <a:extLst>
                  <a:ext uri="{FF2B5EF4-FFF2-40B4-BE49-F238E27FC236}">
                    <a16:creationId xmlns:a16="http://schemas.microsoft.com/office/drawing/2014/main" id="{192FBE8C-ADB0-464D-8D2F-1D804F826854}"/>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3" name="직사각형 132">
              <a:extLst>
                <a:ext uri="{FF2B5EF4-FFF2-40B4-BE49-F238E27FC236}">
                  <a16:creationId xmlns:a16="http://schemas.microsoft.com/office/drawing/2014/main" id="{8C5BBC62-3A43-43A5-A735-3B5B734E4B3B}"/>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타원 133">
              <a:extLst>
                <a:ext uri="{FF2B5EF4-FFF2-40B4-BE49-F238E27FC236}">
                  <a16:creationId xmlns:a16="http://schemas.microsoft.com/office/drawing/2014/main" id="{51DDD2CC-260E-4A7A-8B20-A1A31F8DF319}"/>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6222BF0-04D8-4727-ACB8-64102C36271D}"/>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6" name="이등변 삼각형 135">
              <a:extLst>
                <a:ext uri="{FF2B5EF4-FFF2-40B4-BE49-F238E27FC236}">
                  <a16:creationId xmlns:a16="http://schemas.microsoft.com/office/drawing/2014/main" id="{A6867B40-5002-4722-8C8A-08CEFBB5EEA9}"/>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림 14" descr="의류이(가) 표시된 사진&#10;&#10;자동 생성된 설명">
            <a:extLst>
              <a:ext uri="{FF2B5EF4-FFF2-40B4-BE49-F238E27FC236}">
                <a16:creationId xmlns:a16="http://schemas.microsoft.com/office/drawing/2014/main" id="{94F23315-8B87-470B-BDCF-9E4C9E70F8A8}"/>
              </a:ext>
            </a:extLst>
          </p:cNvPr>
          <p:cNvPicPr>
            <a:picLocks noChangeAspect="1"/>
          </p:cNvPicPr>
          <p:nvPr/>
        </p:nvPicPr>
        <p:blipFill rotWithShape="1">
          <a:blip r:embed="rId7">
            <a:extLst>
              <a:ext uri="{28A0092B-C50C-407E-A947-70E740481C1C}">
                <a14:useLocalDpi xmlns:a14="http://schemas.microsoft.com/office/drawing/2010/main" val="0"/>
              </a:ext>
            </a:extLst>
          </a:blip>
          <a:srcRect l="37501" r="37440"/>
          <a:stretch/>
        </p:blipFill>
        <p:spPr>
          <a:xfrm>
            <a:off x="9005172" y="256582"/>
            <a:ext cx="640434" cy="2555692"/>
          </a:xfrm>
          <a:prstGeom prst="rect">
            <a:avLst/>
          </a:prstGeom>
        </p:spPr>
      </p:pic>
      <p:pic>
        <p:nvPicPr>
          <p:cNvPr id="121" name="그림 120" descr="여자, 사람, 쥐고있는이(가) 표시된 사진&#10;&#10;자동 생성된 설명">
            <a:extLst>
              <a:ext uri="{FF2B5EF4-FFF2-40B4-BE49-F238E27FC236}">
                <a16:creationId xmlns:a16="http://schemas.microsoft.com/office/drawing/2014/main" id="{4869C9C0-C658-4384-9C1E-4C1B15F53EAE}"/>
              </a:ext>
            </a:extLst>
          </p:cNvPr>
          <p:cNvPicPr>
            <a:picLocks noChangeAspect="1"/>
          </p:cNvPicPr>
          <p:nvPr/>
        </p:nvPicPr>
        <p:blipFill rotWithShape="1">
          <a:blip r:embed="rId4">
            <a:extLst>
              <a:ext uri="{28A0092B-C50C-407E-A947-70E740481C1C}">
                <a14:useLocalDpi xmlns:a14="http://schemas.microsoft.com/office/drawing/2010/main" val="0"/>
              </a:ext>
            </a:extLst>
          </a:blip>
          <a:srcRect l="34745" r="21350"/>
          <a:stretch/>
        </p:blipFill>
        <p:spPr>
          <a:xfrm>
            <a:off x="6965157" y="3485358"/>
            <a:ext cx="1158503" cy="2638624"/>
          </a:xfrm>
          <a:prstGeom prst="rect">
            <a:avLst/>
          </a:prstGeom>
        </p:spPr>
      </p:pic>
      <p:pic>
        <p:nvPicPr>
          <p:cNvPr id="122" name="그림 121" descr="의류이(가) 표시된 사진&#10;&#10;자동 생성된 설명">
            <a:extLst>
              <a:ext uri="{FF2B5EF4-FFF2-40B4-BE49-F238E27FC236}">
                <a16:creationId xmlns:a16="http://schemas.microsoft.com/office/drawing/2014/main" id="{528E5F33-1808-41C9-84AF-9F7C281FAC1F}"/>
              </a:ext>
            </a:extLst>
          </p:cNvPr>
          <p:cNvPicPr>
            <a:picLocks noChangeAspect="1"/>
          </p:cNvPicPr>
          <p:nvPr/>
        </p:nvPicPr>
        <p:blipFill rotWithShape="1">
          <a:blip r:embed="rId7">
            <a:extLst>
              <a:ext uri="{28A0092B-C50C-407E-A947-70E740481C1C}">
                <a14:useLocalDpi xmlns:a14="http://schemas.microsoft.com/office/drawing/2010/main" val="0"/>
              </a:ext>
            </a:extLst>
          </a:blip>
          <a:srcRect l="37501" r="37440"/>
          <a:stretch/>
        </p:blipFill>
        <p:spPr>
          <a:xfrm>
            <a:off x="6112644" y="3658906"/>
            <a:ext cx="640434" cy="2555692"/>
          </a:xfrm>
          <a:prstGeom prst="rect">
            <a:avLst/>
          </a:prstGeom>
        </p:spPr>
      </p:pic>
    </p:spTree>
    <p:extLst>
      <p:ext uri="{BB962C8B-B14F-4D97-AF65-F5344CB8AC3E}">
        <p14:creationId xmlns:p14="http://schemas.microsoft.com/office/powerpoint/2010/main" val="166895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5"/>
                                        </p:tgtEl>
                                      </p:cBhvr>
                                    </p:cmd>
                                  </p:childTnLst>
                                </p:cTn>
                              </p:par>
                            </p:childTnLst>
                          </p:cTn>
                        </p:par>
                      </p:childTnLst>
                    </p:cTn>
                  </p:par>
                </p:childTnLst>
              </p:cTn>
              <p:nextCondLst>
                <p:cond evt="onClick" delay="0">
                  <p:tgtEl>
                    <p:spTgt spid="115"/>
                  </p:tgtEl>
                </p:cond>
              </p:nextCondLst>
            </p:seq>
            <p:video>
              <p:cMediaNode vol="80000">
                <p:cTn id="12" fill="hold" display="0">
                  <p:stCondLst>
                    <p:cond delay="indefinite"/>
                  </p:stCondLst>
                </p:cTn>
                <p:tgtEl>
                  <p:spTgt spid="11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2">
            <a:extLst>
              <a:ext uri="{28A0092B-C50C-407E-A947-70E740481C1C}">
                <a14:useLocalDpi xmlns:a14="http://schemas.microsoft.com/office/drawing/2010/main" val="0"/>
              </a:ext>
            </a:extLst>
          </a:blip>
          <a:srcRect l="34745" r="21350"/>
          <a:stretch/>
        </p:blipFill>
        <p:spPr>
          <a:xfrm>
            <a:off x="7364227" y="1511302"/>
            <a:ext cx="1158503" cy="2638624"/>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a:t>
              </a:r>
            </a:p>
          </p:txBody>
        </p:sp>
      </p:grpSp>
      <p:pic>
        <p:nvPicPr>
          <p:cNvPr id="11" name="그림 10" descr="여자이(가) 표시된 사진&#10;&#10;자동 생성된 설명">
            <a:extLst>
              <a:ext uri="{FF2B5EF4-FFF2-40B4-BE49-F238E27FC236}">
                <a16:creationId xmlns:a16="http://schemas.microsoft.com/office/drawing/2014/main" id="{EB9D498E-2A2D-4C54-A492-E766617D86AE}"/>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5522968" y="1497104"/>
            <a:ext cx="1575009" cy="2650395"/>
          </a:xfrm>
          <a:prstGeom prst="rect">
            <a:avLst/>
          </a:prstGeom>
        </p:spPr>
      </p:pic>
      <p:pic>
        <p:nvPicPr>
          <p:cNvPr id="13" name="그림 12">
            <a:extLst>
              <a:ext uri="{FF2B5EF4-FFF2-40B4-BE49-F238E27FC236}">
                <a16:creationId xmlns:a16="http://schemas.microsoft.com/office/drawing/2014/main" id="{E3CA5FA5-2E5B-4854-989C-83771873DD25}"/>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4618589" y="1730650"/>
            <a:ext cx="848071" cy="2441999"/>
          </a:xfrm>
          <a:prstGeom prst="rect">
            <a:avLst/>
          </a:prstGeom>
        </p:spPr>
      </p:pic>
      <p:grpSp>
        <p:nvGrpSpPr>
          <p:cNvPr id="162" name="그룹 161">
            <a:extLst>
              <a:ext uri="{FF2B5EF4-FFF2-40B4-BE49-F238E27FC236}">
                <a16:creationId xmlns:a16="http://schemas.microsoft.com/office/drawing/2014/main" id="{77358949-6CE8-4270-9E63-2856B6044251}"/>
              </a:ext>
            </a:extLst>
          </p:cNvPr>
          <p:cNvGrpSpPr/>
          <p:nvPr/>
        </p:nvGrpSpPr>
        <p:grpSpPr>
          <a:xfrm>
            <a:off x="4792907" y="4416216"/>
            <a:ext cx="424155" cy="2185876"/>
            <a:chOff x="1785574" y="1980840"/>
            <a:chExt cx="701200" cy="3613625"/>
          </a:xfrm>
        </p:grpSpPr>
        <p:grpSp>
          <p:nvGrpSpPr>
            <p:cNvPr id="163" name="그룹 162">
              <a:extLst>
                <a:ext uri="{FF2B5EF4-FFF2-40B4-BE49-F238E27FC236}">
                  <a16:creationId xmlns:a16="http://schemas.microsoft.com/office/drawing/2014/main" id="{5C4C4449-CC80-45DC-B99B-3634C1A922DD}"/>
                </a:ext>
              </a:extLst>
            </p:cNvPr>
            <p:cNvGrpSpPr/>
            <p:nvPr/>
          </p:nvGrpSpPr>
          <p:grpSpPr>
            <a:xfrm>
              <a:off x="1785574" y="1980840"/>
              <a:ext cx="701200" cy="3613625"/>
              <a:chOff x="1199803" y="-1372130"/>
              <a:chExt cx="1429792" cy="7664865"/>
            </a:xfrm>
          </p:grpSpPr>
          <p:grpSp>
            <p:nvGrpSpPr>
              <p:cNvPr id="169" name="그룹 168">
                <a:extLst>
                  <a:ext uri="{FF2B5EF4-FFF2-40B4-BE49-F238E27FC236}">
                    <a16:creationId xmlns:a16="http://schemas.microsoft.com/office/drawing/2014/main" id="{A3F471FD-41F5-4F72-8488-1F116355CC4B}"/>
                  </a:ext>
                </a:extLst>
              </p:cNvPr>
              <p:cNvGrpSpPr/>
              <p:nvPr/>
            </p:nvGrpSpPr>
            <p:grpSpPr>
              <a:xfrm>
                <a:off x="1199803" y="4715857"/>
                <a:ext cx="1429790" cy="1576878"/>
                <a:chOff x="1199803" y="1832956"/>
                <a:chExt cx="1429790" cy="2882900"/>
              </a:xfrm>
            </p:grpSpPr>
            <p:sp>
              <p:nvSpPr>
                <p:cNvPr id="174" name="직사각형 173">
                  <a:extLst>
                    <a:ext uri="{FF2B5EF4-FFF2-40B4-BE49-F238E27FC236}">
                      <a16:creationId xmlns:a16="http://schemas.microsoft.com/office/drawing/2014/main" id="{5E402326-D608-48E8-ABCF-F7804891CEF8}"/>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직사각형 174">
                  <a:extLst>
                    <a:ext uri="{FF2B5EF4-FFF2-40B4-BE49-F238E27FC236}">
                      <a16:creationId xmlns:a16="http://schemas.microsoft.com/office/drawing/2014/main" id="{30AC7B50-711E-47D9-9D72-371A1630198E}"/>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0" name="그룹 169">
                <a:extLst>
                  <a:ext uri="{FF2B5EF4-FFF2-40B4-BE49-F238E27FC236}">
                    <a16:creationId xmlns:a16="http://schemas.microsoft.com/office/drawing/2014/main" id="{6B7FF345-F09C-40AE-9390-799B03A843E9}"/>
                  </a:ext>
                </a:extLst>
              </p:cNvPr>
              <p:cNvGrpSpPr/>
              <p:nvPr/>
            </p:nvGrpSpPr>
            <p:grpSpPr>
              <a:xfrm>
                <a:off x="1199803" y="-1372130"/>
                <a:ext cx="1429792" cy="6087986"/>
                <a:chOff x="1199803" y="-1372130"/>
                <a:chExt cx="1429792" cy="6087986"/>
              </a:xfrm>
            </p:grpSpPr>
            <p:sp>
              <p:nvSpPr>
                <p:cNvPr id="172" name="직사각형 171">
                  <a:extLst>
                    <a:ext uri="{FF2B5EF4-FFF2-40B4-BE49-F238E27FC236}">
                      <a16:creationId xmlns:a16="http://schemas.microsoft.com/office/drawing/2014/main" id="{52B88DA7-C77D-43E9-8E47-960ADD30D651}"/>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3" name="직사각형 172">
                  <a:extLst>
                    <a:ext uri="{FF2B5EF4-FFF2-40B4-BE49-F238E27FC236}">
                      <a16:creationId xmlns:a16="http://schemas.microsoft.com/office/drawing/2014/main" id="{D4C00B8C-9ACB-4CE9-9400-D30F69CE641C}"/>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1" name="직선 연결선 170">
                <a:extLst>
                  <a:ext uri="{FF2B5EF4-FFF2-40B4-BE49-F238E27FC236}">
                    <a16:creationId xmlns:a16="http://schemas.microsoft.com/office/drawing/2014/main" id="{E29108CA-9687-4D9F-937E-1A96677663EC}"/>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직사각형 163">
              <a:extLst>
                <a:ext uri="{FF2B5EF4-FFF2-40B4-BE49-F238E27FC236}">
                  <a16:creationId xmlns:a16="http://schemas.microsoft.com/office/drawing/2014/main" id="{FFB7B1E5-FC2A-45A2-9216-63F93EA4BC43}"/>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직사각형 164">
              <a:extLst>
                <a:ext uri="{FF2B5EF4-FFF2-40B4-BE49-F238E27FC236}">
                  <a16:creationId xmlns:a16="http://schemas.microsoft.com/office/drawing/2014/main" id="{7359369F-26DC-480F-BAC4-10904E5E2726}"/>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6" name="직선 연결선 165">
              <a:extLst>
                <a:ext uri="{FF2B5EF4-FFF2-40B4-BE49-F238E27FC236}">
                  <a16:creationId xmlns:a16="http://schemas.microsoft.com/office/drawing/2014/main" id="{83B0A14E-04B7-4A40-B0AC-C30430C92EFF}"/>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95837D6F-4169-4E52-985E-14CD195F1A69}"/>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6C09FB9E-BB2F-4FC5-9DC5-CB33B6C82D5D}"/>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직사각형 175">
            <a:extLst>
              <a:ext uri="{FF2B5EF4-FFF2-40B4-BE49-F238E27FC236}">
                <a16:creationId xmlns:a16="http://schemas.microsoft.com/office/drawing/2014/main" id="{390EE8A2-5536-4641-8BEC-D7928DDFD5CA}"/>
              </a:ext>
            </a:extLst>
          </p:cNvPr>
          <p:cNvSpPr/>
          <p:nvPr/>
        </p:nvSpPr>
        <p:spPr>
          <a:xfrm>
            <a:off x="5365927" y="6173007"/>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7" name="그룹 176">
            <a:extLst>
              <a:ext uri="{FF2B5EF4-FFF2-40B4-BE49-F238E27FC236}">
                <a16:creationId xmlns:a16="http://schemas.microsoft.com/office/drawing/2014/main" id="{5ED1C5F1-E249-4365-A8F0-C2CCD21B6B2D}"/>
              </a:ext>
            </a:extLst>
          </p:cNvPr>
          <p:cNvGrpSpPr/>
          <p:nvPr/>
        </p:nvGrpSpPr>
        <p:grpSpPr>
          <a:xfrm>
            <a:off x="6377539" y="4416215"/>
            <a:ext cx="660918" cy="2211395"/>
            <a:chOff x="3943496" y="1839648"/>
            <a:chExt cx="950018" cy="3178703"/>
          </a:xfrm>
        </p:grpSpPr>
        <p:grpSp>
          <p:nvGrpSpPr>
            <p:cNvPr id="178" name="그룹 177">
              <a:extLst>
                <a:ext uri="{FF2B5EF4-FFF2-40B4-BE49-F238E27FC236}">
                  <a16:creationId xmlns:a16="http://schemas.microsoft.com/office/drawing/2014/main" id="{3541AC15-CBC8-4E07-9DC8-DFC2206489B9}"/>
                </a:ext>
              </a:extLst>
            </p:cNvPr>
            <p:cNvGrpSpPr/>
            <p:nvPr/>
          </p:nvGrpSpPr>
          <p:grpSpPr>
            <a:xfrm>
              <a:off x="3943496" y="1839648"/>
              <a:ext cx="616806" cy="3178703"/>
              <a:chOff x="1785574" y="1980840"/>
              <a:chExt cx="701200" cy="3613625"/>
            </a:xfrm>
          </p:grpSpPr>
          <p:grpSp>
            <p:nvGrpSpPr>
              <p:cNvPr id="211" name="그룹 210">
                <a:extLst>
                  <a:ext uri="{FF2B5EF4-FFF2-40B4-BE49-F238E27FC236}">
                    <a16:creationId xmlns:a16="http://schemas.microsoft.com/office/drawing/2014/main" id="{63AFE100-76FF-40B1-822E-3FF5AEA7F71D}"/>
                  </a:ext>
                </a:extLst>
              </p:cNvPr>
              <p:cNvGrpSpPr/>
              <p:nvPr/>
            </p:nvGrpSpPr>
            <p:grpSpPr>
              <a:xfrm>
                <a:off x="1785574" y="1980840"/>
                <a:ext cx="701200" cy="3613625"/>
                <a:chOff x="1199803" y="-1372130"/>
                <a:chExt cx="1429792" cy="7664865"/>
              </a:xfrm>
            </p:grpSpPr>
            <p:grpSp>
              <p:nvGrpSpPr>
                <p:cNvPr id="217" name="그룹 216">
                  <a:extLst>
                    <a:ext uri="{FF2B5EF4-FFF2-40B4-BE49-F238E27FC236}">
                      <a16:creationId xmlns:a16="http://schemas.microsoft.com/office/drawing/2014/main" id="{9655815D-D30F-4551-90CE-CFA521CF1439}"/>
                    </a:ext>
                  </a:extLst>
                </p:cNvPr>
                <p:cNvGrpSpPr/>
                <p:nvPr/>
              </p:nvGrpSpPr>
              <p:grpSpPr>
                <a:xfrm>
                  <a:off x="1199803" y="4715857"/>
                  <a:ext cx="1429790" cy="1576878"/>
                  <a:chOff x="1199803" y="1832956"/>
                  <a:chExt cx="1429790" cy="2882900"/>
                </a:xfrm>
              </p:grpSpPr>
              <p:sp>
                <p:nvSpPr>
                  <p:cNvPr id="223" name="직사각형 222">
                    <a:extLst>
                      <a:ext uri="{FF2B5EF4-FFF2-40B4-BE49-F238E27FC236}">
                        <a16:creationId xmlns:a16="http://schemas.microsoft.com/office/drawing/2014/main" id="{6F231176-D9EB-4B09-99C0-AE7CEA6A3E42}"/>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9DD82B2E-59AA-42CA-A13E-B03375280823}"/>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8" name="그룹 217">
                  <a:extLst>
                    <a:ext uri="{FF2B5EF4-FFF2-40B4-BE49-F238E27FC236}">
                      <a16:creationId xmlns:a16="http://schemas.microsoft.com/office/drawing/2014/main" id="{85D58E39-7896-4CDC-A3C4-135355EAA51A}"/>
                    </a:ext>
                  </a:extLst>
                </p:cNvPr>
                <p:cNvGrpSpPr/>
                <p:nvPr/>
              </p:nvGrpSpPr>
              <p:grpSpPr>
                <a:xfrm>
                  <a:off x="1199803" y="-1372130"/>
                  <a:ext cx="1429792" cy="6087986"/>
                  <a:chOff x="1199803" y="-1372130"/>
                  <a:chExt cx="1429792" cy="6087986"/>
                </a:xfrm>
              </p:grpSpPr>
              <p:sp>
                <p:nvSpPr>
                  <p:cNvPr id="221" name="직사각형 220">
                    <a:extLst>
                      <a:ext uri="{FF2B5EF4-FFF2-40B4-BE49-F238E27FC236}">
                        <a16:creationId xmlns:a16="http://schemas.microsoft.com/office/drawing/2014/main" id="{C2FBEFD2-07D2-4C79-9B19-D6D7E4E65CAA}"/>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직사각형 221">
                    <a:extLst>
                      <a:ext uri="{FF2B5EF4-FFF2-40B4-BE49-F238E27FC236}">
                        <a16:creationId xmlns:a16="http://schemas.microsoft.com/office/drawing/2014/main" id="{085EA6F8-E066-4802-BBFF-124A23CCD818}"/>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9" name="직선 연결선 218">
                  <a:extLst>
                    <a:ext uri="{FF2B5EF4-FFF2-40B4-BE49-F238E27FC236}">
                      <a16:creationId xmlns:a16="http://schemas.microsoft.com/office/drawing/2014/main" id="{1DCC8168-30BD-4295-A441-3C92456BE1E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2A2151EC-27E5-46E1-9974-47D36587AA61}"/>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2" name="직사각형 211">
                <a:extLst>
                  <a:ext uri="{FF2B5EF4-FFF2-40B4-BE49-F238E27FC236}">
                    <a16:creationId xmlns:a16="http://schemas.microsoft.com/office/drawing/2014/main" id="{794CFCD5-9D63-47EB-91F4-946D3F11FC4E}"/>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212">
                <a:extLst>
                  <a:ext uri="{FF2B5EF4-FFF2-40B4-BE49-F238E27FC236}">
                    <a16:creationId xmlns:a16="http://schemas.microsoft.com/office/drawing/2014/main" id="{5624B167-535E-4735-B49A-15F6386ACCC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4" name="직선 연결선 213">
                <a:extLst>
                  <a:ext uri="{FF2B5EF4-FFF2-40B4-BE49-F238E27FC236}">
                    <a16:creationId xmlns:a16="http://schemas.microsoft.com/office/drawing/2014/main" id="{A51B9448-3FC6-4DB9-B00D-03C22A23E7E7}"/>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543FBF5D-E443-4D5A-A4B8-8987DF65DBC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8FF15EEF-7BCE-4DCD-8B43-9EA5C90FCE74}"/>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DBBC35-4F80-4B42-A5FD-869B8FA459C8}"/>
                </a:ext>
              </a:extLst>
            </p:cNvPr>
            <p:cNvGrpSpPr/>
            <p:nvPr/>
          </p:nvGrpSpPr>
          <p:grpSpPr>
            <a:xfrm>
              <a:off x="4751972" y="4195122"/>
              <a:ext cx="141542" cy="169280"/>
              <a:chOff x="7282232" y="1266426"/>
              <a:chExt cx="852508" cy="1019576"/>
            </a:xfrm>
          </p:grpSpPr>
          <p:grpSp>
            <p:nvGrpSpPr>
              <p:cNvPr id="203" name="그룹 202">
                <a:extLst>
                  <a:ext uri="{FF2B5EF4-FFF2-40B4-BE49-F238E27FC236}">
                    <a16:creationId xmlns:a16="http://schemas.microsoft.com/office/drawing/2014/main" id="{C3321108-A0B9-4D2F-804E-B14C22BCD0A9}"/>
                  </a:ext>
                </a:extLst>
              </p:cNvPr>
              <p:cNvGrpSpPr/>
              <p:nvPr/>
            </p:nvGrpSpPr>
            <p:grpSpPr>
              <a:xfrm>
                <a:off x="7282232" y="1266426"/>
                <a:ext cx="852507" cy="868862"/>
                <a:chOff x="1689506" y="2459129"/>
                <a:chExt cx="1903229" cy="1939741"/>
              </a:xfrm>
            </p:grpSpPr>
            <p:cxnSp>
              <p:nvCxnSpPr>
                <p:cNvPr id="209" name="직선 연결선 208">
                  <a:extLst>
                    <a:ext uri="{FF2B5EF4-FFF2-40B4-BE49-F238E27FC236}">
                      <a16:creationId xmlns:a16="http://schemas.microsoft.com/office/drawing/2014/main" id="{66738ED7-D4F2-4F5C-9978-A0C4D395711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A0007183-69FE-44B9-8121-F63624483B2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그룹 203">
                <a:extLst>
                  <a:ext uri="{FF2B5EF4-FFF2-40B4-BE49-F238E27FC236}">
                    <a16:creationId xmlns:a16="http://schemas.microsoft.com/office/drawing/2014/main" id="{3D8ACB6F-02A5-4758-836C-8CDFC8F5F8D3}"/>
                  </a:ext>
                </a:extLst>
              </p:cNvPr>
              <p:cNvGrpSpPr/>
              <p:nvPr/>
            </p:nvGrpSpPr>
            <p:grpSpPr>
              <a:xfrm>
                <a:off x="7282233" y="1417140"/>
                <a:ext cx="852507" cy="868862"/>
                <a:chOff x="1689506" y="2459129"/>
                <a:chExt cx="1903229" cy="1939741"/>
              </a:xfrm>
            </p:grpSpPr>
            <p:cxnSp>
              <p:nvCxnSpPr>
                <p:cNvPr id="207" name="직선 연결선 206">
                  <a:extLst>
                    <a:ext uri="{FF2B5EF4-FFF2-40B4-BE49-F238E27FC236}">
                      <a16:creationId xmlns:a16="http://schemas.microsoft.com/office/drawing/2014/main" id="{E2CABCE9-485A-4C6F-BCBE-3F6226B94D3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556639C5-2B04-433F-B6C3-95313AD241E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5" name="타원 204">
                <a:extLst>
                  <a:ext uri="{FF2B5EF4-FFF2-40B4-BE49-F238E27FC236}">
                    <a16:creationId xmlns:a16="http://schemas.microsoft.com/office/drawing/2014/main" id="{68E7486A-D8E4-4645-B718-2E0C7BA469E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타원 205">
                <a:extLst>
                  <a:ext uri="{FF2B5EF4-FFF2-40B4-BE49-F238E27FC236}">
                    <a16:creationId xmlns:a16="http://schemas.microsoft.com/office/drawing/2014/main" id="{739749F6-2978-48A6-AEE7-2A31DCC7123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7A369FC0-8AB4-400F-A919-4200439C6FC9}"/>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3" name="이등변 삼각형 182">
              <a:extLst>
                <a:ext uri="{FF2B5EF4-FFF2-40B4-BE49-F238E27FC236}">
                  <a16:creationId xmlns:a16="http://schemas.microsoft.com/office/drawing/2014/main" id="{68AC0612-1EFE-4951-83AE-4C2DD7676D66}"/>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5" name="그룹 224">
            <a:extLst>
              <a:ext uri="{FF2B5EF4-FFF2-40B4-BE49-F238E27FC236}">
                <a16:creationId xmlns:a16="http://schemas.microsoft.com/office/drawing/2014/main" id="{D781F5E7-7D6F-432C-A346-7C2A5FC06B17}"/>
              </a:ext>
            </a:extLst>
          </p:cNvPr>
          <p:cNvGrpSpPr/>
          <p:nvPr/>
        </p:nvGrpSpPr>
        <p:grpSpPr>
          <a:xfrm>
            <a:off x="9746266" y="4277896"/>
            <a:ext cx="694631" cy="2324196"/>
            <a:chOff x="3943496" y="1839648"/>
            <a:chExt cx="950018" cy="3178703"/>
          </a:xfrm>
        </p:grpSpPr>
        <p:grpSp>
          <p:nvGrpSpPr>
            <p:cNvPr id="226" name="그룹 225">
              <a:extLst>
                <a:ext uri="{FF2B5EF4-FFF2-40B4-BE49-F238E27FC236}">
                  <a16:creationId xmlns:a16="http://schemas.microsoft.com/office/drawing/2014/main" id="{AE52BB21-825F-445A-B62B-6F8C7E3C122F}"/>
                </a:ext>
              </a:extLst>
            </p:cNvPr>
            <p:cNvGrpSpPr/>
            <p:nvPr/>
          </p:nvGrpSpPr>
          <p:grpSpPr>
            <a:xfrm>
              <a:off x="3943496" y="1839648"/>
              <a:ext cx="616806" cy="3178703"/>
              <a:chOff x="1785574" y="1980840"/>
              <a:chExt cx="701200" cy="3613625"/>
            </a:xfrm>
          </p:grpSpPr>
          <p:grpSp>
            <p:nvGrpSpPr>
              <p:cNvPr id="240" name="그룹 239">
                <a:extLst>
                  <a:ext uri="{FF2B5EF4-FFF2-40B4-BE49-F238E27FC236}">
                    <a16:creationId xmlns:a16="http://schemas.microsoft.com/office/drawing/2014/main" id="{502A43F2-7892-4A8E-903D-ABD725C7FFF6}"/>
                  </a:ext>
                </a:extLst>
              </p:cNvPr>
              <p:cNvGrpSpPr/>
              <p:nvPr/>
            </p:nvGrpSpPr>
            <p:grpSpPr>
              <a:xfrm>
                <a:off x="1785574" y="1980840"/>
                <a:ext cx="701200" cy="3613625"/>
                <a:chOff x="1199803" y="-1372130"/>
                <a:chExt cx="1429792" cy="7664865"/>
              </a:xfrm>
            </p:grpSpPr>
            <p:grpSp>
              <p:nvGrpSpPr>
                <p:cNvPr id="246" name="그룹 245">
                  <a:extLst>
                    <a:ext uri="{FF2B5EF4-FFF2-40B4-BE49-F238E27FC236}">
                      <a16:creationId xmlns:a16="http://schemas.microsoft.com/office/drawing/2014/main" id="{CA59A779-6A31-487A-BE42-87FC9B75A2CD}"/>
                    </a:ext>
                  </a:extLst>
                </p:cNvPr>
                <p:cNvGrpSpPr/>
                <p:nvPr/>
              </p:nvGrpSpPr>
              <p:grpSpPr>
                <a:xfrm>
                  <a:off x="1199803" y="4715857"/>
                  <a:ext cx="1429790" cy="1576878"/>
                  <a:chOff x="1199803" y="1832956"/>
                  <a:chExt cx="1429790" cy="2882900"/>
                </a:xfrm>
              </p:grpSpPr>
              <p:sp>
                <p:nvSpPr>
                  <p:cNvPr id="252" name="직사각형 251">
                    <a:extLst>
                      <a:ext uri="{FF2B5EF4-FFF2-40B4-BE49-F238E27FC236}">
                        <a16:creationId xmlns:a16="http://schemas.microsoft.com/office/drawing/2014/main" id="{68941433-1839-469E-92C9-64F724C557D5}"/>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직사각형 252">
                    <a:extLst>
                      <a:ext uri="{FF2B5EF4-FFF2-40B4-BE49-F238E27FC236}">
                        <a16:creationId xmlns:a16="http://schemas.microsoft.com/office/drawing/2014/main" id="{7FAD1795-575D-44DC-9B01-7188A67B853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7" name="그룹 246">
                  <a:extLst>
                    <a:ext uri="{FF2B5EF4-FFF2-40B4-BE49-F238E27FC236}">
                      <a16:creationId xmlns:a16="http://schemas.microsoft.com/office/drawing/2014/main" id="{77997BBA-3484-4F61-8355-8E9908599380}"/>
                    </a:ext>
                  </a:extLst>
                </p:cNvPr>
                <p:cNvGrpSpPr/>
                <p:nvPr/>
              </p:nvGrpSpPr>
              <p:grpSpPr>
                <a:xfrm>
                  <a:off x="1199803" y="-1372130"/>
                  <a:ext cx="1429792" cy="6087986"/>
                  <a:chOff x="1199803" y="-1372130"/>
                  <a:chExt cx="1429792" cy="6087986"/>
                </a:xfrm>
              </p:grpSpPr>
              <p:sp>
                <p:nvSpPr>
                  <p:cNvPr id="250" name="직사각형 249">
                    <a:extLst>
                      <a:ext uri="{FF2B5EF4-FFF2-40B4-BE49-F238E27FC236}">
                        <a16:creationId xmlns:a16="http://schemas.microsoft.com/office/drawing/2014/main" id="{6410A434-609D-46F3-BEBD-7C83C6666260}"/>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1" name="직사각형 250">
                    <a:extLst>
                      <a:ext uri="{FF2B5EF4-FFF2-40B4-BE49-F238E27FC236}">
                        <a16:creationId xmlns:a16="http://schemas.microsoft.com/office/drawing/2014/main" id="{6ABDF72F-D308-48A1-B216-405CA879626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48" name="직선 연결선 247">
                  <a:extLst>
                    <a:ext uri="{FF2B5EF4-FFF2-40B4-BE49-F238E27FC236}">
                      <a16:creationId xmlns:a16="http://schemas.microsoft.com/office/drawing/2014/main" id="{D0C1C24F-5C3A-4DE4-A739-EEFD5477D339}"/>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FF3F6FFE-78FA-4225-8785-B9D62A6A6787}"/>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1" name="직사각형 240">
                <a:extLst>
                  <a:ext uri="{FF2B5EF4-FFF2-40B4-BE49-F238E27FC236}">
                    <a16:creationId xmlns:a16="http://schemas.microsoft.com/office/drawing/2014/main" id="{6C6CFE4D-1A79-44A7-89FE-651D60EF1163}"/>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직사각형 241">
                <a:extLst>
                  <a:ext uri="{FF2B5EF4-FFF2-40B4-BE49-F238E27FC236}">
                    <a16:creationId xmlns:a16="http://schemas.microsoft.com/office/drawing/2014/main" id="{8072CA7D-C0B4-4F0C-BB92-A0408DEA8B4E}"/>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3" name="직선 연결선 242">
                <a:extLst>
                  <a:ext uri="{FF2B5EF4-FFF2-40B4-BE49-F238E27FC236}">
                    <a16:creationId xmlns:a16="http://schemas.microsoft.com/office/drawing/2014/main" id="{39D0D219-D6FE-431B-A91B-47561E2B6EC8}"/>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190B9948-8DB0-4C19-8FA5-31C3063F342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8A1F821B-3767-4C79-920A-93AC2B6F0A9C}"/>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그룹 226">
              <a:extLst>
                <a:ext uri="{FF2B5EF4-FFF2-40B4-BE49-F238E27FC236}">
                  <a16:creationId xmlns:a16="http://schemas.microsoft.com/office/drawing/2014/main" id="{0616164F-03E8-43DA-99C9-2ADEE7A52AEE}"/>
                </a:ext>
              </a:extLst>
            </p:cNvPr>
            <p:cNvGrpSpPr/>
            <p:nvPr/>
          </p:nvGrpSpPr>
          <p:grpSpPr>
            <a:xfrm>
              <a:off x="4751972" y="4195122"/>
              <a:ext cx="141542" cy="169280"/>
              <a:chOff x="7282232" y="1266426"/>
              <a:chExt cx="852508" cy="1019576"/>
            </a:xfrm>
          </p:grpSpPr>
          <p:grpSp>
            <p:nvGrpSpPr>
              <p:cNvPr id="232" name="그룹 231">
                <a:extLst>
                  <a:ext uri="{FF2B5EF4-FFF2-40B4-BE49-F238E27FC236}">
                    <a16:creationId xmlns:a16="http://schemas.microsoft.com/office/drawing/2014/main" id="{A76FDD3E-9FB8-4056-AB48-76E8CA5476D3}"/>
                  </a:ext>
                </a:extLst>
              </p:cNvPr>
              <p:cNvGrpSpPr/>
              <p:nvPr/>
            </p:nvGrpSpPr>
            <p:grpSpPr>
              <a:xfrm>
                <a:off x="7282232" y="1266426"/>
                <a:ext cx="852507" cy="868862"/>
                <a:chOff x="1689506" y="2459129"/>
                <a:chExt cx="1903229" cy="1939741"/>
              </a:xfrm>
            </p:grpSpPr>
            <p:cxnSp>
              <p:nvCxnSpPr>
                <p:cNvPr id="238" name="직선 연결선 237">
                  <a:extLst>
                    <a:ext uri="{FF2B5EF4-FFF2-40B4-BE49-F238E27FC236}">
                      <a16:creationId xmlns:a16="http://schemas.microsoft.com/office/drawing/2014/main" id="{C602C4F6-B26E-415D-B59D-89A5057312ED}"/>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9B12050B-7E91-401E-A575-D56E04A3AE4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28942653-19E3-4639-BC4B-4F5F2DA47B4A}"/>
                  </a:ext>
                </a:extLst>
              </p:cNvPr>
              <p:cNvGrpSpPr/>
              <p:nvPr/>
            </p:nvGrpSpPr>
            <p:grpSpPr>
              <a:xfrm>
                <a:off x="7282233" y="1417140"/>
                <a:ext cx="852507" cy="868862"/>
                <a:chOff x="1689506" y="2459129"/>
                <a:chExt cx="1903229" cy="1939741"/>
              </a:xfrm>
            </p:grpSpPr>
            <p:cxnSp>
              <p:nvCxnSpPr>
                <p:cNvPr id="236" name="직선 연결선 235">
                  <a:extLst>
                    <a:ext uri="{FF2B5EF4-FFF2-40B4-BE49-F238E27FC236}">
                      <a16:creationId xmlns:a16="http://schemas.microsoft.com/office/drawing/2014/main" id="{8E4610B9-160D-4727-AF49-9AA8DB62CED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BD023638-2E1C-4035-BD36-FC835D90F98F}"/>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4" name="타원 233">
                <a:extLst>
                  <a:ext uri="{FF2B5EF4-FFF2-40B4-BE49-F238E27FC236}">
                    <a16:creationId xmlns:a16="http://schemas.microsoft.com/office/drawing/2014/main" id="{1FFA3E0D-4A8C-469D-883B-FF7F07F0A6B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타원 234">
                <a:extLst>
                  <a:ext uri="{FF2B5EF4-FFF2-40B4-BE49-F238E27FC236}">
                    <a16:creationId xmlns:a16="http://schemas.microsoft.com/office/drawing/2014/main" id="{6DE9CFE5-4398-45C7-A167-0EFC7C183CEF}"/>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8" name="직사각형 227">
              <a:extLst>
                <a:ext uri="{FF2B5EF4-FFF2-40B4-BE49-F238E27FC236}">
                  <a16:creationId xmlns:a16="http://schemas.microsoft.com/office/drawing/2014/main" id="{F6ECEBFB-ED99-4D9D-8387-3B056565F731}"/>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B817388B-F9B7-433E-A8F1-32CF38960F07}"/>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0" name="직사각형 229">
              <a:extLst>
                <a:ext uri="{FF2B5EF4-FFF2-40B4-BE49-F238E27FC236}">
                  <a16:creationId xmlns:a16="http://schemas.microsoft.com/office/drawing/2014/main" id="{758F01C0-450E-46F7-8F37-E840D7CD5082}"/>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이등변 삼각형 230">
              <a:extLst>
                <a:ext uri="{FF2B5EF4-FFF2-40B4-BE49-F238E27FC236}">
                  <a16:creationId xmlns:a16="http://schemas.microsoft.com/office/drawing/2014/main" id="{0623A598-4361-4DEC-A65D-FF382187578B}"/>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54" name="그림 253" descr="여자이(가) 표시된 사진&#10;&#10;자동 생성된 설명">
            <a:extLst>
              <a:ext uri="{FF2B5EF4-FFF2-40B4-BE49-F238E27FC236}">
                <a16:creationId xmlns:a16="http://schemas.microsoft.com/office/drawing/2014/main" id="{503973BB-2674-4F71-9097-1FFF2BCA38EA}"/>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8797435" y="1497104"/>
            <a:ext cx="1575009" cy="2650395"/>
          </a:xfrm>
          <a:prstGeom prst="rect">
            <a:avLst/>
          </a:prstGeom>
        </p:spPr>
      </p:pic>
      <p:pic>
        <p:nvPicPr>
          <p:cNvPr id="255" name="그림 254">
            <a:extLst>
              <a:ext uri="{FF2B5EF4-FFF2-40B4-BE49-F238E27FC236}">
                <a16:creationId xmlns:a16="http://schemas.microsoft.com/office/drawing/2014/main" id="{75039F4E-3DF9-4167-8F73-E904A97B6AD1}"/>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11004385" y="1730650"/>
            <a:ext cx="848071" cy="2441999"/>
          </a:xfrm>
          <a:prstGeom prst="rect">
            <a:avLst/>
          </a:prstGeom>
        </p:spPr>
      </p:pic>
      <p:grpSp>
        <p:nvGrpSpPr>
          <p:cNvPr id="256" name="그룹 255">
            <a:extLst>
              <a:ext uri="{FF2B5EF4-FFF2-40B4-BE49-F238E27FC236}">
                <a16:creationId xmlns:a16="http://schemas.microsoft.com/office/drawing/2014/main" id="{EAB83F57-889C-4F67-A8EF-54D1EE03E2EF}"/>
              </a:ext>
            </a:extLst>
          </p:cNvPr>
          <p:cNvGrpSpPr/>
          <p:nvPr/>
        </p:nvGrpSpPr>
        <p:grpSpPr>
          <a:xfrm>
            <a:off x="7895519" y="4416215"/>
            <a:ext cx="660918" cy="2211395"/>
            <a:chOff x="3943496" y="1839648"/>
            <a:chExt cx="950018" cy="3178703"/>
          </a:xfrm>
        </p:grpSpPr>
        <p:grpSp>
          <p:nvGrpSpPr>
            <p:cNvPr id="257" name="그룹 256">
              <a:extLst>
                <a:ext uri="{FF2B5EF4-FFF2-40B4-BE49-F238E27FC236}">
                  <a16:creationId xmlns:a16="http://schemas.microsoft.com/office/drawing/2014/main" id="{14929F11-5854-4899-99CD-BF8A7CB22E1C}"/>
                </a:ext>
              </a:extLst>
            </p:cNvPr>
            <p:cNvGrpSpPr/>
            <p:nvPr/>
          </p:nvGrpSpPr>
          <p:grpSpPr>
            <a:xfrm>
              <a:off x="3943496" y="1839648"/>
              <a:ext cx="616806" cy="3178703"/>
              <a:chOff x="1785574" y="1980840"/>
              <a:chExt cx="701200" cy="3613625"/>
            </a:xfrm>
          </p:grpSpPr>
          <p:grpSp>
            <p:nvGrpSpPr>
              <p:cNvPr id="270" name="그룹 269">
                <a:extLst>
                  <a:ext uri="{FF2B5EF4-FFF2-40B4-BE49-F238E27FC236}">
                    <a16:creationId xmlns:a16="http://schemas.microsoft.com/office/drawing/2014/main" id="{F07BAD25-74E2-4643-B80D-ED4A96CB1ED0}"/>
                  </a:ext>
                </a:extLst>
              </p:cNvPr>
              <p:cNvGrpSpPr/>
              <p:nvPr/>
            </p:nvGrpSpPr>
            <p:grpSpPr>
              <a:xfrm>
                <a:off x="1785574" y="1980840"/>
                <a:ext cx="701200" cy="3613625"/>
                <a:chOff x="1199803" y="-1372130"/>
                <a:chExt cx="1429792" cy="7664865"/>
              </a:xfrm>
            </p:grpSpPr>
            <p:grpSp>
              <p:nvGrpSpPr>
                <p:cNvPr id="276" name="그룹 275">
                  <a:extLst>
                    <a:ext uri="{FF2B5EF4-FFF2-40B4-BE49-F238E27FC236}">
                      <a16:creationId xmlns:a16="http://schemas.microsoft.com/office/drawing/2014/main" id="{C0B01D37-5F83-490C-A9B2-4E905546B4E9}"/>
                    </a:ext>
                  </a:extLst>
                </p:cNvPr>
                <p:cNvGrpSpPr/>
                <p:nvPr/>
              </p:nvGrpSpPr>
              <p:grpSpPr>
                <a:xfrm>
                  <a:off x="1199803" y="4715857"/>
                  <a:ext cx="1429790" cy="1576878"/>
                  <a:chOff x="1199803" y="1832956"/>
                  <a:chExt cx="1429790" cy="2882900"/>
                </a:xfrm>
              </p:grpSpPr>
              <p:sp>
                <p:nvSpPr>
                  <p:cNvPr id="282" name="직사각형 281">
                    <a:extLst>
                      <a:ext uri="{FF2B5EF4-FFF2-40B4-BE49-F238E27FC236}">
                        <a16:creationId xmlns:a16="http://schemas.microsoft.com/office/drawing/2014/main" id="{8A76D1F7-F0D4-4B5D-8F6F-458F6997E54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직사각형 282">
                    <a:extLst>
                      <a:ext uri="{FF2B5EF4-FFF2-40B4-BE49-F238E27FC236}">
                        <a16:creationId xmlns:a16="http://schemas.microsoft.com/office/drawing/2014/main" id="{81FDA0D2-7B5C-4638-BD15-7637827964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77" name="그룹 276">
                  <a:extLst>
                    <a:ext uri="{FF2B5EF4-FFF2-40B4-BE49-F238E27FC236}">
                      <a16:creationId xmlns:a16="http://schemas.microsoft.com/office/drawing/2014/main" id="{4B88625E-83BA-4C65-BF8B-F72E2ADDB3D3}"/>
                    </a:ext>
                  </a:extLst>
                </p:cNvPr>
                <p:cNvGrpSpPr/>
                <p:nvPr/>
              </p:nvGrpSpPr>
              <p:grpSpPr>
                <a:xfrm>
                  <a:off x="1199803" y="-1372130"/>
                  <a:ext cx="1429792" cy="6087986"/>
                  <a:chOff x="1199803" y="-1372130"/>
                  <a:chExt cx="1429792" cy="6087986"/>
                </a:xfrm>
              </p:grpSpPr>
              <p:sp>
                <p:nvSpPr>
                  <p:cNvPr id="280" name="직사각형 279">
                    <a:extLst>
                      <a:ext uri="{FF2B5EF4-FFF2-40B4-BE49-F238E27FC236}">
                        <a16:creationId xmlns:a16="http://schemas.microsoft.com/office/drawing/2014/main" id="{26EFB2DD-F555-4CFD-AF7F-CD16CF993EE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1" name="직사각형 280">
                    <a:extLst>
                      <a:ext uri="{FF2B5EF4-FFF2-40B4-BE49-F238E27FC236}">
                        <a16:creationId xmlns:a16="http://schemas.microsoft.com/office/drawing/2014/main" id="{B9F21CAA-41A8-49CE-A559-DE333C865D6A}"/>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8" name="직선 연결선 277">
                  <a:extLst>
                    <a:ext uri="{FF2B5EF4-FFF2-40B4-BE49-F238E27FC236}">
                      <a16:creationId xmlns:a16="http://schemas.microsoft.com/office/drawing/2014/main" id="{06762C65-9242-4E5F-B7F2-8F99D7526BA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2A5014BC-BCE8-4E1E-A5FA-EC587E617DB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직사각형 270">
                <a:extLst>
                  <a:ext uri="{FF2B5EF4-FFF2-40B4-BE49-F238E27FC236}">
                    <a16:creationId xmlns:a16="http://schemas.microsoft.com/office/drawing/2014/main" id="{7D7BA8A3-89E3-4E73-928E-45A9C624A2D7}"/>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2" name="직사각형 271">
                <a:extLst>
                  <a:ext uri="{FF2B5EF4-FFF2-40B4-BE49-F238E27FC236}">
                    <a16:creationId xmlns:a16="http://schemas.microsoft.com/office/drawing/2014/main" id="{DA40402B-CAA2-4D9C-930B-A2DD19BC803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3" name="직선 연결선 272">
                <a:extLst>
                  <a:ext uri="{FF2B5EF4-FFF2-40B4-BE49-F238E27FC236}">
                    <a16:creationId xmlns:a16="http://schemas.microsoft.com/office/drawing/2014/main" id="{00130C5A-0189-417F-8657-637EE0AD3531}"/>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098D120-4216-4B15-987D-68CBE4650528}"/>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49B7DD0C-AC70-4FC8-830B-9D0C3E16460F}"/>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그룹 257">
              <a:extLst>
                <a:ext uri="{FF2B5EF4-FFF2-40B4-BE49-F238E27FC236}">
                  <a16:creationId xmlns:a16="http://schemas.microsoft.com/office/drawing/2014/main" id="{9F79B4FF-CA31-4B4C-9C3A-E57AA1682F24}"/>
                </a:ext>
              </a:extLst>
            </p:cNvPr>
            <p:cNvGrpSpPr/>
            <p:nvPr/>
          </p:nvGrpSpPr>
          <p:grpSpPr>
            <a:xfrm>
              <a:off x="4751972" y="4195122"/>
              <a:ext cx="141542" cy="169280"/>
              <a:chOff x="7282232" y="1266426"/>
              <a:chExt cx="852508" cy="1019576"/>
            </a:xfrm>
          </p:grpSpPr>
          <p:grpSp>
            <p:nvGrpSpPr>
              <p:cNvPr id="262" name="그룹 261">
                <a:extLst>
                  <a:ext uri="{FF2B5EF4-FFF2-40B4-BE49-F238E27FC236}">
                    <a16:creationId xmlns:a16="http://schemas.microsoft.com/office/drawing/2014/main" id="{C7C74C1C-5829-4F26-B985-822A4567F088}"/>
                  </a:ext>
                </a:extLst>
              </p:cNvPr>
              <p:cNvGrpSpPr/>
              <p:nvPr/>
            </p:nvGrpSpPr>
            <p:grpSpPr>
              <a:xfrm>
                <a:off x="7282232" y="1266426"/>
                <a:ext cx="852507" cy="868862"/>
                <a:chOff x="1689506" y="2459129"/>
                <a:chExt cx="1903229" cy="1939741"/>
              </a:xfrm>
            </p:grpSpPr>
            <p:cxnSp>
              <p:nvCxnSpPr>
                <p:cNvPr id="268" name="직선 연결선 267">
                  <a:extLst>
                    <a:ext uri="{FF2B5EF4-FFF2-40B4-BE49-F238E27FC236}">
                      <a16:creationId xmlns:a16="http://schemas.microsoft.com/office/drawing/2014/main" id="{C8D97FF4-7E32-484C-A1F7-441D9373B1E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직선 연결선 268">
                  <a:extLst>
                    <a:ext uri="{FF2B5EF4-FFF2-40B4-BE49-F238E27FC236}">
                      <a16:creationId xmlns:a16="http://schemas.microsoft.com/office/drawing/2014/main" id="{AD15A329-67DB-458A-874F-9F9F2783107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그룹 262">
                <a:extLst>
                  <a:ext uri="{FF2B5EF4-FFF2-40B4-BE49-F238E27FC236}">
                    <a16:creationId xmlns:a16="http://schemas.microsoft.com/office/drawing/2014/main" id="{C3F8E752-93C3-4AF8-B64B-48FF85C197A5}"/>
                  </a:ext>
                </a:extLst>
              </p:cNvPr>
              <p:cNvGrpSpPr/>
              <p:nvPr/>
            </p:nvGrpSpPr>
            <p:grpSpPr>
              <a:xfrm>
                <a:off x="7282233" y="1417140"/>
                <a:ext cx="852507" cy="868862"/>
                <a:chOff x="1689506" y="2459129"/>
                <a:chExt cx="1903229" cy="1939741"/>
              </a:xfrm>
            </p:grpSpPr>
            <p:cxnSp>
              <p:nvCxnSpPr>
                <p:cNvPr id="266" name="직선 연결선 265">
                  <a:extLst>
                    <a:ext uri="{FF2B5EF4-FFF2-40B4-BE49-F238E27FC236}">
                      <a16:creationId xmlns:a16="http://schemas.microsoft.com/office/drawing/2014/main" id="{D95769E1-1072-4425-94EC-A8438E60CC74}"/>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7815C4C6-48CF-4434-99C9-5BBC6B4F114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33AF094B-B5C6-4CA5-947D-7154429ECE91}"/>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타원 264">
                <a:extLst>
                  <a:ext uri="{FF2B5EF4-FFF2-40B4-BE49-F238E27FC236}">
                    <a16:creationId xmlns:a16="http://schemas.microsoft.com/office/drawing/2014/main" id="{5801C52E-6295-4535-932E-DFBA3E7336D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9" name="직사각형 258">
              <a:extLst>
                <a:ext uri="{FF2B5EF4-FFF2-40B4-BE49-F238E27FC236}">
                  <a16:creationId xmlns:a16="http://schemas.microsoft.com/office/drawing/2014/main" id="{30C96D5C-D82C-48D0-9CFA-C241555EBF5A}"/>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259">
              <a:extLst>
                <a:ext uri="{FF2B5EF4-FFF2-40B4-BE49-F238E27FC236}">
                  <a16:creationId xmlns:a16="http://schemas.microsoft.com/office/drawing/2014/main" id="{DDD3441B-A19A-47AC-9183-C6D331854C4F}"/>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이등변 삼각형 260">
              <a:extLst>
                <a:ext uri="{FF2B5EF4-FFF2-40B4-BE49-F238E27FC236}">
                  <a16:creationId xmlns:a16="http://schemas.microsoft.com/office/drawing/2014/main" id="{6018FC4F-1A76-4859-96D9-05757EE57FB7}"/>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a:extLst>
              <a:ext uri="{FF2B5EF4-FFF2-40B4-BE49-F238E27FC236}">
                <a16:creationId xmlns:a16="http://schemas.microsoft.com/office/drawing/2014/main" id="{C65772A1-2A65-4822-A21C-8FA765A97388}"/>
              </a:ext>
            </a:extLst>
          </p:cNvPr>
          <p:cNvGrpSpPr/>
          <p:nvPr/>
        </p:nvGrpSpPr>
        <p:grpSpPr>
          <a:xfrm>
            <a:off x="11152330" y="4277896"/>
            <a:ext cx="694631" cy="2324196"/>
            <a:chOff x="3943496" y="1839648"/>
            <a:chExt cx="950018" cy="3178703"/>
          </a:xfrm>
        </p:grpSpPr>
        <p:grpSp>
          <p:nvGrpSpPr>
            <p:cNvPr id="285" name="그룹 284">
              <a:extLst>
                <a:ext uri="{FF2B5EF4-FFF2-40B4-BE49-F238E27FC236}">
                  <a16:creationId xmlns:a16="http://schemas.microsoft.com/office/drawing/2014/main" id="{52ECB986-1C0E-427C-834C-EFC05C615E22}"/>
                </a:ext>
              </a:extLst>
            </p:cNvPr>
            <p:cNvGrpSpPr/>
            <p:nvPr/>
          </p:nvGrpSpPr>
          <p:grpSpPr>
            <a:xfrm>
              <a:off x="3943496" y="1839648"/>
              <a:ext cx="616806" cy="3178703"/>
              <a:chOff x="1785574" y="1980840"/>
              <a:chExt cx="701200" cy="3613625"/>
            </a:xfrm>
          </p:grpSpPr>
          <p:grpSp>
            <p:nvGrpSpPr>
              <p:cNvPr id="299" name="그룹 298">
                <a:extLst>
                  <a:ext uri="{FF2B5EF4-FFF2-40B4-BE49-F238E27FC236}">
                    <a16:creationId xmlns:a16="http://schemas.microsoft.com/office/drawing/2014/main" id="{E845142A-48CC-441C-AC8D-46DE16093491}"/>
                  </a:ext>
                </a:extLst>
              </p:cNvPr>
              <p:cNvGrpSpPr/>
              <p:nvPr/>
            </p:nvGrpSpPr>
            <p:grpSpPr>
              <a:xfrm>
                <a:off x="1785574" y="1980840"/>
                <a:ext cx="701200" cy="3613625"/>
                <a:chOff x="1199803" y="-1372130"/>
                <a:chExt cx="1429792" cy="7664865"/>
              </a:xfrm>
            </p:grpSpPr>
            <p:grpSp>
              <p:nvGrpSpPr>
                <p:cNvPr id="305" name="그룹 304">
                  <a:extLst>
                    <a:ext uri="{FF2B5EF4-FFF2-40B4-BE49-F238E27FC236}">
                      <a16:creationId xmlns:a16="http://schemas.microsoft.com/office/drawing/2014/main" id="{A997EE96-FFB3-4324-A4DA-8306299E40FD}"/>
                    </a:ext>
                  </a:extLst>
                </p:cNvPr>
                <p:cNvGrpSpPr/>
                <p:nvPr/>
              </p:nvGrpSpPr>
              <p:grpSpPr>
                <a:xfrm>
                  <a:off x="1199803" y="4715857"/>
                  <a:ext cx="1429790" cy="1576878"/>
                  <a:chOff x="1199803" y="1832956"/>
                  <a:chExt cx="1429790" cy="2882900"/>
                </a:xfrm>
              </p:grpSpPr>
              <p:sp>
                <p:nvSpPr>
                  <p:cNvPr id="311" name="직사각형 310">
                    <a:extLst>
                      <a:ext uri="{FF2B5EF4-FFF2-40B4-BE49-F238E27FC236}">
                        <a16:creationId xmlns:a16="http://schemas.microsoft.com/office/drawing/2014/main" id="{656CC255-CC02-40EF-B05C-346DDFB12C9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2" name="직사각형 311">
                    <a:extLst>
                      <a:ext uri="{FF2B5EF4-FFF2-40B4-BE49-F238E27FC236}">
                        <a16:creationId xmlns:a16="http://schemas.microsoft.com/office/drawing/2014/main" id="{6FF1E4C4-56CE-444D-AA4B-D593F454109B}"/>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6" name="그룹 305">
                  <a:extLst>
                    <a:ext uri="{FF2B5EF4-FFF2-40B4-BE49-F238E27FC236}">
                      <a16:creationId xmlns:a16="http://schemas.microsoft.com/office/drawing/2014/main" id="{A6A128EF-BA27-48CA-A9CA-2613AE0B5194}"/>
                    </a:ext>
                  </a:extLst>
                </p:cNvPr>
                <p:cNvGrpSpPr/>
                <p:nvPr/>
              </p:nvGrpSpPr>
              <p:grpSpPr>
                <a:xfrm>
                  <a:off x="1199803" y="-1372130"/>
                  <a:ext cx="1429792" cy="6087986"/>
                  <a:chOff x="1199803" y="-1372130"/>
                  <a:chExt cx="1429792" cy="6087986"/>
                </a:xfrm>
              </p:grpSpPr>
              <p:sp>
                <p:nvSpPr>
                  <p:cNvPr id="309" name="직사각형 308">
                    <a:extLst>
                      <a:ext uri="{FF2B5EF4-FFF2-40B4-BE49-F238E27FC236}">
                        <a16:creationId xmlns:a16="http://schemas.microsoft.com/office/drawing/2014/main" id="{5BDBAD93-4726-4F57-A0D4-081034A0716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0" name="직사각형 309">
                    <a:extLst>
                      <a:ext uri="{FF2B5EF4-FFF2-40B4-BE49-F238E27FC236}">
                        <a16:creationId xmlns:a16="http://schemas.microsoft.com/office/drawing/2014/main" id="{29EC5819-22A6-410D-A32F-303A58517D8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7" name="직선 연결선 306">
                  <a:extLst>
                    <a:ext uri="{FF2B5EF4-FFF2-40B4-BE49-F238E27FC236}">
                      <a16:creationId xmlns:a16="http://schemas.microsoft.com/office/drawing/2014/main" id="{25614951-F4D4-49EC-A27F-084128D1B67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id="{872DAB9E-F36F-40DF-A79D-E0DA6D923D8B}"/>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직사각형 299">
                <a:extLst>
                  <a:ext uri="{FF2B5EF4-FFF2-40B4-BE49-F238E27FC236}">
                    <a16:creationId xmlns:a16="http://schemas.microsoft.com/office/drawing/2014/main" id="{A35B7D4A-143C-4AE7-8FA5-B81EB246F40F}"/>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300">
                <a:extLst>
                  <a:ext uri="{FF2B5EF4-FFF2-40B4-BE49-F238E27FC236}">
                    <a16:creationId xmlns:a16="http://schemas.microsoft.com/office/drawing/2014/main" id="{C2351530-02E2-4DB5-866C-46BEB8872481}"/>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02" name="직선 연결선 301">
                <a:extLst>
                  <a:ext uri="{FF2B5EF4-FFF2-40B4-BE49-F238E27FC236}">
                    <a16:creationId xmlns:a16="http://schemas.microsoft.com/office/drawing/2014/main" id="{9A104DB3-4DCD-404F-A5EC-9C0F1A67B29D}"/>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id="{A651B233-910C-40EE-8948-D4AF2326979D}"/>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74635A00-BB17-44D9-A1B7-0351FD14D890}"/>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6" name="그룹 285">
              <a:extLst>
                <a:ext uri="{FF2B5EF4-FFF2-40B4-BE49-F238E27FC236}">
                  <a16:creationId xmlns:a16="http://schemas.microsoft.com/office/drawing/2014/main" id="{DA447A5C-0494-436D-AA5D-B006D3E44FEC}"/>
                </a:ext>
              </a:extLst>
            </p:cNvPr>
            <p:cNvGrpSpPr/>
            <p:nvPr/>
          </p:nvGrpSpPr>
          <p:grpSpPr>
            <a:xfrm>
              <a:off x="4751972" y="4195122"/>
              <a:ext cx="141542" cy="169280"/>
              <a:chOff x="7282232" y="1266426"/>
              <a:chExt cx="852508" cy="1019576"/>
            </a:xfrm>
          </p:grpSpPr>
          <p:grpSp>
            <p:nvGrpSpPr>
              <p:cNvPr id="291" name="그룹 290">
                <a:extLst>
                  <a:ext uri="{FF2B5EF4-FFF2-40B4-BE49-F238E27FC236}">
                    <a16:creationId xmlns:a16="http://schemas.microsoft.com/office/drawing/2014/main" id="{EC72C9BD-9FF9-4BD3-A191-3740A66BB1B7}"/>
                  </a:ext>
                </a:extLst>
              </p:cNvPr>
              <p:cNvGrpSpPr/>
              <p:nvPr/>
            </p:nvGrpSpPr>
            <p:grpSpPr>
              <a:xfrm>
                <a:off x="7282232" y="1266426"/>
                <a:ext cx="852507" cy="868862"/>
                <a:chOff x="1689506" y="2459129"/>
                <a:chExt cx="1903229" cy="1939741"/>
              </a:xfrm>
            </p:grpSpPr>
            <p:cxnSp>
              <p:nvCxnSpPr>
                <p:cNvPr id="297" name="직선 연결선 296">
                  <a:extLst>
                    <a:ext uri="{FF2B5EF4-FFF2-40B4-BE49-F238E27FC236}">
                      <a16:creationId xmlns:a16="http://schemas.microsoft.com/office/drawing/2014/main" id="{C479A95D-A8A0-43EE-A432-16870E9D1CA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9725C955-93D2-48D0-9F5A-C4CC1A9DA8D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2" name="그룹 291">
                <a:extLst>
                  <a:ext uri="{FF2B5EF4-FFF2-40B4-BE49-F238E27FC236}">
                    <a16:creationId xmlns:a16="http://schemas.microsoft.com/office/drawing/2014/main" id="{EC4EF05F-6A7F-4CDB-84E1-517998FC78FE}"/>
                  </a:ext>
                </a:extLst>
              </p:cNvPr>
              <p:cNvGrpSpPr/>
              <p:nvPr/>
            </p:nvGrpSpPr>
            <p:grpSpPr>
              <a:xfrm>
                <a:off x="7282233" y="1417140"/>
                <a:ext cx="852507" cy="868862"/>
                <a:chOff x="1689506" y="2459129"/>
                <a:chExt cx="1903229" cy="1939741"/>
              </a:xfrm>
            </p:grpSpPr>
            <p:cxnSp>
              <p:nvCxnSpPr>
                <p:cNvPr id="295" name="직선 연결선 294">
                  <a:extLst>
                    <a:ext uri="{FF2B5EF4-FFF2-40B4-BE49-F238E27FC236}">
                      <a16:creationId xmlns:a16="http://schemas.microsoft.com/office/drawing/2014/main" id="{6D4CB925-D4D6-4409-9A2E-A1D8E96AC6A1}"/>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BDB4D2E5-BE48-4AB6-8D18-15775E00AC2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3" name="타원 292">
                <a:extLst>
                  <a:ext uri="{FF2B5EF4-FFF2-40B4-BE49-F238E27FC236}">
                    <a16:creationId xmlns:a16="http://schemas.microsoft.com/office/drawing/2014/main" id="{CE1E01FB-8E94-4319-A227-D8DE06B16B0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4" name="타원 293">
                <a:extLst>
                  <a:ext uri="{FF2B5EF4-FFF2-40B4-BE49-F238E27FC236}">
                    <a16:creationId xmlns:a16="http://schemas.microsoft.com/office/drawing/2014/main" id="{C5102B1A-72D3-42A3-BB1D-655B48D09CD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7" name="직사각형 286">
              <a:extLst>
                <a:ext uri="{FF2B5EF4-FFF2-40B4-BE49-F238E27FC236}">
                  <a16:creationId xmlns:a16="http://schemas.microsoft.com/office/drawing/2014/main" id="{6A3DE604-8EFC-4ACF-A569-F08C94B4FF68}"/>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8" name="타원 287">
              <a:extLst>
                <a:ext uri="{FF2B5EF4-FFF2-40B4-BE49-F238E27FC236}">
                  <a16:creationId xmlns:a16="http://schemas.microsoft.com/office/drawing/2014/main" id="{5C460293-0289-4F07-9C4C-13446775D7C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직사각형 288">
              <a:extLst>
                <a:ext uri="{FF2B5EF4-FFF2-40B4-BE49-F238E27FC236}">
                  <a16:creationId xmlns:a16="http://schemas.microsoft.com/office/drawing/2014/main" id="{2B37B8C1-66D1-4958-8526-9BABC85A5CC7}"/>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0" name="이등변 삼각형 289">
              <a:extLst>
                <a:ext uri="{FF2B5EF4-FFF2-40B4-BE49-F238E27FC236}">
                  <a16:creationId xmlns:a16="http://schemas.microsoft.com/office/drawing/2014/main" id="{D7F94E46-1986-444A-AA6E-805FAEA94E2C}"/>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5" name="그림 314" descr="여자이(가) 표시된 사진&#10;&#10;자동 생성된 설명">
            <a:extLst>
              <a:ext uri="{FF2B5EF4-FFF2-40B4-BE49-F238E27FC236}">
                <a16:creationId xmlns:a16="http://schemas.microsoft.com/office/drawing/2014/main" id="{EFCC12DD-4274-4F44-9583-41F7E6EFCBB6}"/>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1014813" y="1497104"/>
            <a:ext cx="1575009" cy="2650395"/>
          </a:xfrm>
          <a:prstGeom prst="rect">
            <a:avLst/>
          </a:prstGeom>
        </p:spPr>
      </p:pic>
      <p:cxnSp>
        <p:nvCxnSpPr>
          <p:cNvPr id="17" name="직선 연결선 16">
            <a:extLst>
              <a:ext uri="{FF2B5EF4-FFF2-40B4-BE49-F238E27FC236}">
                <a16:creationId xmlns:a16="http://schemas.microsoft.com/office/drawing/2014/main" id="{087A3297-2F8D-4C77-84AD-01CD723D92E7}"/>
              </a:ext>
            </a:extLst>
          </p:cNvPr>
          <p:cNvCxnSpPr/>
          <p:nvPr/>
        </p:nvCxnSpPr>
        <p:spPr>
          <a:xfrm>
            <a:off x="4283973" y="1412355"/>
            <a:ext cx="0" cy="531264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06E506D7-BF54-4C2E-B95F-D1356D8187B5}"/>
              </a:ext>
            </a:extLst>
          </p:cNvPr>
          <p:cNvSpPr txBox="1"/>
          <p:nvPr/>
        </p:nvSpPr>
        <p:spPr>
          <a:xfrm>
            <a:off x="528271" y="4382055"/>
            <a:ext cx="3366627" cy="600164"/>
          </a:xfrm>
          <a:prstGeom prst="rect">
            <a:avLst/>
          </a:prstGeom>
          <a:noFill/>
        </p:spPr>
        <p:txBody>
          <a:bodyPr wrap="none" rtlCol="0">
            <a:spAutoFit/>
          </a:bodyPr>
          <a:lstStyle/>
          <a:p>
            <a:r>
              <a:rPr lang="en-US" altLang="ko-KR" sz="1100" dirty="0"/>
              <a:t>2. </a:t>
            </a:r>
            <a:r>
              <a:rPr lang="ko-KR" altLang="en-US" sz="1100" dirty="0"/>
              <a:t>진행 자세</a:t>
            </a:r>
            <a:endParaRPr lang="en-US" altLang="ko-KR" sz="1100" dirty="0"/>
          </a:p>
          <a:p>
            <a:r>
              <a:rPr lang="ko-KR" altLang="en-US" sz="1100" dirty="0"/>
              <a:t>몸의 지지대 중심은 중간에 위치한다</a:t>
            </a:r>
            <a:r>
              <a:rPr lang="en-US" altLang="ko-KR" sz="1100" dirty="0"/>
              <a:t>.</a:t>
            </a:r>
          </a:p>
          <a:p>
            <a:r>
              <a:rPr lang="ko-KR" altLang="en-US" sz="1100" dirty="0"/>
              <a:t>몸의 바깥쪽 방향 접힘</a:t>
            </a:r>
            <a:r>
              <a:rPr lang="en-US" altLang="ko-KR" sz="1100" dirty="0"/>
              <a:t>6</a:t>
            </a:r>
            <a:r>
              <a:rPr lang="ko-KR" altLang="en-US" sz="1100" dirty="0"/>
              <a:t>도 표시에 맞춰 </a:t>
            </a:r>
            <a:r>
              <a:rPr lang="en-US" altLang="ko-KR" sz="1100" dirty="0"/>
              <a:t>1</a:t>
            </a:r>
            <a:r>
              <a:rPr lang="ko-KR" altLang="en-US" sz="1100" dirty="0"/>
              <a:t>초간 동작</a:t>
            </a:r>
            <a:endParaRPr lang="en-US" altLang="ko-KR" sz="1100" dirty="0"/>
          </a:p>
        </p:txBody>
      </p:sp>
      <p:sp>
        <p:nvSpPr>
          <p:cNvPr id="318" name="TextBox 317">
            <a:extLst>
              <a:ext uri="{FF2B5EF4-FFF2-40B4-BE49-F238E27FC236}">
                <a16:creationId xmlns:a16="http://schemas.microsoft.com/office/drawing/2014/main" id="{0FD39006-01B1-4414-9181-4B18F08B9EA2}"/>
              </a:ext>
            </a:extLst>
          </p:cNvPr>
          <p:cNvSpPr txBox="1"/>
          <p:nvPr/>
        </p:nvSpPr>
        <p:spPr>
          <a:xfrm>
            <a:off x="528271" y="5087236"/>
            <a:ext cx="3398781" cy="1446550"/>
          </a:xfrm>
          <a:prstGeom prst="rect">
            <a:avLst/>
          </a:prstGeom>
          <a:noFill/>
        </p:spPr>
        <p:txBody>
          <a:bodyPr wrap="square" rtlCol="0">
            <a:spAutoFit/>
          </a:bodyPr>
          <a:lstStyle/>
          <a:p>
            <a:r>
              <a:rPr lang="ko-KR" altLang="en-US" sz="1100" dirty="0"/>
              <a:t>공통 해석 문제점</a:t>
            </a:r>
            <a:endParaRPr lang="en-US" altLang="ko-KR" sz="1100" dirty="0"/>
          </a:p>
          <a:p>
            <a:pPr marL="228600" indent="-228600">
              <a:buAutoNum type="arabicPeriod"/>
            </a:pPr>
            <a:r>
              <a:rPr lang="ko-KR" altLang="en-US" sz="1100" dirty="0"/>
              <a:t>팔을 접는 동작에서 어떠한 방향에 손이 있는지 표기되어 있지 않다</a:t>
            </a:r>
            <a:r>
              <a:rPr lang="en-US" altLang="ko-KR" sz="1100" dirty="0"/>
              <a:t>.</a:t>
            </a:r>
          </a:p>
          <a:p>
            <a:pPr marL="228600" indent="-228600">
              <a:buAutoNum type="arabicPeriod"/>
            </a:pPr>
            <a:r>
              <a:rPr lang="ko-KR" altLang="en-US" sz="1100" dirty="0" err="1"/>
              <a:t>덤벨을</a:t>
            </a:r>
            <a:r>
              <a:rPr lang="ko-KR" altLang="en-US" sz="1100" dirty="0"/>
              <a:t> 잡고 있는 손의 방향이 표기되어 있지 않다</a:t>
            </a:r>
            <a:endParaRPr lang="en-US" altLang="ko-KR" sz="1100" dirty="0"/>
          </a:p>
          <a:p>
            <a:pPr marL="228600" indent="-228600">
              <a:buAutoNum type="arabicPeriod"/>
            </a:pPr>
            <a:r>
              <a:rPr lang="ko-KR" altLang="en-US" sz="1100" dirty="0">
                <a:solidFill>
                  <a:srgbClr val="FF0000"/>
                </a:solidFill>
              </a:rPr>
              <a:t>접는 각도의 세세한 각도 설정이 안된다</a:t>
            </a:r>
            <a:r>
              <a:rPr lang="en-US" altLang="ko-KR" sz="1100" dirty="0">
                <a:solidFill>
                  <a:srgbClr val="FF0000"/>
                </a:solidFill>
              </a:rPr>
              <a:t>. (ppt</a:t>
            </a:r>
            <a:r>
              <a:rPr lang="ko-KR" altLang="en-US" sz="1100" dirty="0">
                <a:solidFill>
                  <a:srgbClr val="FF0000"/>
                </a:solidFill>
              </a:rPr>
              <a:t>에 추가 페이지 삽입</a:t>
            </a:r>
            <a:r>
              <a:rPr lang="en-US" altLang="ko-KR" sz="1100" dirty="0">
                <a:solidFill>
                  <a:srgbClr val="FF0000"/>
                </a:solidFill>
              </a:rPr>
              <a:t> *</a:t>
            </a:r>
            <a:r>
              <a:rPr lang="ko-KR" altLang="en-US" sz="1100" dirty="0">
                <a:solidFill>
                  <a:srgbClr val="FF0000"/>
                </a:solidFill>
              </a:rPr>
              <a:t>각도 별 이미지</a:t>
            </a:r>
            <a:r>
              <a:rPr lang="en-US" altLang="ko-KR" sz="1100" dirty="0">
                <a:solidFill>
                  <a:srgbClr val="FF0000"/>
                </a:solidFill>
              </a:rPr>
              <a:t>)</a:t>
            </a:r>
          </a:p>
          <a:p>
            <a:pPr marL="228600" indent="-228600">
              <a:buAutoNum type="arabicPeriod"/>
            </a:pPr>
            <a:endParaRPr lang="en-US" altLang="ko-KR" sz="1100" dirty="0"/>
          </a:p>
        </p:txBody>
      </p:sp>
    </p:spTree>
    <p:extLst>
      <p:ext uri="{BB962C8B-B14F-4D97-AF65-F5344CB8AC3E}">
        <p14:creationId xmlns:p14="http://schemas.microsoft.com/office/powerpoint/2010/main" val="622557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여자, 사람, 쥐고있는이(가) 표시된 사진&#10;&#10;자동 생성된 설명">
            <a:extLst>
              <a:ext uri="{FF2B5EF4-FFF2-40B4-BE49-F238E27FC236}">
                <a16:creationId xmlns:a16="http://schemas.microsoft.com/office/drawing/2014/main" id="{CA2A8C7C-795F-4137-8C98-0CF6BED9CFDC}"/>
              </a:ext>
            </a:extLst>
          </p:cNvPr>
          <p:cNvPicPr>
            <a:picLocks noChangeAspect="1"/>
          </p:cNvPicPr>
          <p:nvPr/>
        </p:nvPicPr>
        <p:blipFill rotWithShape="1">
          <a:blip r:embed="rId2">
            <a:extLst>
              <a:ext uri="{28A0092B-C50C-407E-A947-70E740481C1C}">
                <a14:useLocalDpi xmlns:a14="http://schemas.microsoft.com/office/drawing/2010/main" val="0"/>
              </a:ext>
            </a:extLst>
          </a:blip>
          <a:srcRect l="34745" r="21350"/>
          <a:stretch/>
        </p:blipFill>
        <p:spPr>
          <a:xfrm>
            <a:off x="7364227" y="1511302"/>
            <a:ext cx="1158503" cy="2638624"/>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5384807"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Bicep curl </a:t>
              </a:r>
              <a:r>
                <a:rPr lang="ko-KR" altLang="en-US" sz="1400" dirty="0"/>
                <a:t>의 </a:t>
              </a:r>
              <a:r>
                <a:rPr lang="en-US" altLang="ko-KR" sz="1400" dirty="0"/>
                <a:t>3</a:t>
              </a:r>
              <a:r>
                <a:rPr lang="ko-KR" altLang="en-US" sz="1400" dirty="0"/>
                <a:t>가지 변형동작을 작성한다</a:t>
              </a:r>
              <a:r>
                <a:rPr lang="en-US" altLang="ko-KR" sz="1400" dirty="0"/>
                <a:t>. </a:t>
              </a:r>
              <a:r>
                <a:rPr lang="en-US" altLang="ko-KR" sz="1400" b="1" dirty="0">
                  <a:solidFill>
                    <a:srgbClr val="FF0000"/>
                  </a:solidFill>
                </a:rPr>
                <a:t>(</a:t>
              </a:r>
              <a:r>
                <a:rPr lang="ko-KR" altLang="en-US" sz="1400" b="1" dirty="0">
                  <a:solidFill>
                    <a:srgbClr val="FF0000"/>
                  </a:solidFill>
                </a:rPr>
                <a:t>세부 동작 표기할 것</a:t>
              </a:r>
              <a:r>
                <a:rPr lang="en-US" altLang="ko-KR" sz="1400" b="1" dirty="0">
                  <a:solidFill>
                    <a:srgbClr val="FF0000"/>
                  </a:solidFill>
                </a:rPr>
                <a:t>)</a:t>
              </a:r>
            </a:p>
          </p:txBody>
        </p:sp>
      </p:grpSp>
      <p:pic>
        <p:nvPicPr>
          <p:cNvPr id="11" name="그림 10" descr="여자이(가) 표시된 사진&#10;&#10;자동 생성된 설명">
            <a:extLst>
              <a:ext uri="{FF2B5EF4-FFF2-40B4-BE49-F238E27FC236}">
                <a16:creationId xmlns:a16="http://schemas.microsoft.com/office/drawing/2014/main" id="{EB9D498E-2A2D-4C54-A492-E766617D86AE}"/>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5522968" y="1497104"/>
            <a:ext cx="1575009" cy="2650395"/>
          </a:xfrm>
          <a:prstGeom prst="rect">
            <a:avLst/>
          </a:prstGeom>
        </p:spPr>
      </p:pic>
      <p:pic>
        <p:nvPicPr>
          <p:cNvPr id="13" name="그림 12">
            <a:extLst>
              <a:ext uri="{FF2B5EF4-FFF2-40B4-BE49-F238E27FC236}">
                <a16:creationId xmlns:a16="http://schemas.microsoft.com/office/drawing/2014/main" id="{E3CA5FA5-2E5B-4854-989C-83771873DD25}"/>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903553" y="1730650"/>
            <a:ext cx="848071" cy="2441999"/>
          </a:xfrm>
          <a:prstGeom prst="rect">
            <a:avLst/>
          </a:prstGeom>
        </p:spPr>
      </p:pic>
      <p:grpSp>
        <p:nvGrpSpPr>
          <p:cNvPr id="162" name="그룹 161">
            <a:extLst>
              <a:ext uri="{FF2B5EF4-FFF2-40B4-BE49-F238E27FC236}">
                <a16:creationId xmlns:a16="http://schemas.microsoft.com/office/drawing/2014/main" id="{77358949-6CE8-4270-9E63-2856B6044251}"/>
              </a:ext>
            </a:extLst>
          </p:cNvPr>
          <p:cNvGrpSpPr/>
          <p:nvPr/>
        </p:nvGrpSpPr>
        <p:grpSpPr>
          <a:xfrm>
            <a:off x="1077871" y="4416216"/>
            <a:ext cx="424155" cy="2185876"/>
            <a:chOff x="1785574" y="1980840"/>
            <a:chExt cx="701200" cy="3613625"/>
          </a:xfrm>
        </p:grpSpPr>
        <p:grpSp>
          <p:nvGrpSpPr>
            <p:cNvPr id="163" name="그룹 162">
              <a:extLst>
                <a:ext uri="{FF2B5EF4-FFF2-40B4-BE49-F238E27FC236}">
                  <a16:creationId xmlns:a16="http://schemas.microsoft.com/office/drawing/2014/main" id="{5C4C4449-CC80-45DC-B99B-3634C1A922DD}"/>
                </a:ext>
              </a:extLst>
            </p:cNvPr>
            <p:cNvGrpSpPr/>
            <p:nvPr/>
          </p:nvGrpSpPr>
          <p:grpSpPr>
            <a:xfrm>
              <a:off x="1785574" y="1980840"/>
              <a:ext cx="701200" cy="3613625"/>
              <a:chOff x="1199803" y="-1372130"/>
              <a:chExt cx="1429792" cy="7664865"/>
            </a:xfrm>
          </p:grpSpPr>
          <p:grpSp>
            <p:nvGrpSpPr>
              <p:cNvPr id="169" name="그룹 168">
                <a:extLst>
                  <a:ext uri="{FF2B5EF4-FFF2-40B4-BE49-F238E27FC236}">
                    <a16:creationId xmlns:a16="http://schemas.microsoft.com/office/drawing/2014/main" id="{A3F471FD-41F5-4F72-8488-1F116355CC4B}"/>
                  </a:ext>
                </a:extLst>
              </p:cNvPr>
              <p:cNvGrpSpPr/>
              <p:nvPr/>
            </p:nvGrpSpPr>
            <p:grpSpPr>
              <a:xfrm>
                <a:off x="1199803" y="4715857"/>
                <a:ext cx="1429790" cy="1576878"/>
                <a:chOff x="1199803" y="1832956"/>
                <a:chExt cx="1429790" cy="2882900"/>
              </a:xfrm>
            </p:grpSpPr>
            <p:sp>
              <p:nvSpPr>
                <p:cNvPr id="174" name="직사각형 173">
                  <a:extLst>
                    <a:ext uri="{FF2B5EF4-FFF2-40B4-BE49-F238E27FC236}">
                      <a16:creationId xmlns:a16="http://schemas.microsoft.com/office/drawing/2014/main" id="{5E402326-D608-48E8-ABCF-F7804891CEF8}"/>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직사각형 174">
                  <a:extLst>
                    <a:ext uri="{FF2B5EF4-FFF2-40B4-BE49-F238E27FC236}">
                      <a16:creationId xmlns:a16="http://schemas.microsoft.com/office/drawing/2014/main" id="{30AC7B50-711E-47D9-9D72-371A1630198E}"/>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0" name="그룹 169">
                <a:extLst>
                  <a:ext uri="{FF2B5EF4-FFF2-40B4-BE49-F238E27FC236}">
                    <a16:creationId xmlns:a16="http://schemas.microsoft.com/office/drawing/2014/main" id="{6B7FF345-F09C-40AE-9390-799B03A843E9}"/>
                  </a:ext>
                </a:extLst>
              </p:cNvPr>
              <p:cNvGrpSpPr/>
              <p:nvPr/>
            </p:nvGrpSpPr>
            <p:grpSpPr>
              <a:xfrm>
                <a:off x="1199803" y="-1372130"/>
                <a:ext cx="1429792" cy="6087986"/>
                <a:chOff x="1199803" y="-1372130"/>
                <a:chExt cx="1429792" cy="6087986"/>
              </a:xfrm>
            </p:grpSpPr>
            <p:sp>
              <p:nvSpPr>
                <p:cNvPr id="172" name="직사각형 171">
                  <a:extLst>
                    <a:ext uri="{FF2B5EF4-FFF2-40B4-BE49-F238E27FC236}">
                      <a16:creationId xmlns:a16="http://schemas.microsoft.com/office/drawing/2014/main" id="{52B88DA7-C77D-43E9-8E47-960ADD30D651}"/>
                    </a:ext>
                  </a:extLst>
                </p:cNvPr>
                <p:cNvSpPr/>
                <p:nvPr/>
              </p:nvSpPr>
              <p:spPr>
                <a:xfrm>
                  <a:off x="1199803"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3" name="직사각형 172">
                  <a:extLst>
                    <a:ext uri="{FF2B5EF4-FFF2-40B4-BE49-F238E27FC236}">
                      <a16:creationId xmlns:a16="http://schemas.microsoft.com/office/drawing/2014/main" id="{D4C00B8C-9ACB-4CE9-9400-D30F69CE641C}"/>
                    </a:ext>
                  </a:extLst>
                </p:cNvPr>
                <p:cNvSpPr/>
                <p:nvPr/>
              </p:nvSpPr>
              <p:spPr>
                <a:xfrm>
                  <a:off x="1914699" y="-1372130"/>
                  <a:ext cx="714896" cy="608798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71" name="직선 연결선 170">
                <a:extLst>
                  <a:ext uri="{FF2B5EF4-FFF2-40B4-BE49-F238E27FC236}">
                    <a16:creationId xmlns:a16="http://schemas.microsoft.com/office/drawing/2014/main" id="{E29108CA-9687-4D9F-937E-1A96677663EC}"/>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직사각형 163">
              <a:extLst>
                <a:ext uri="{FF2B5EF4-FFF2-40B4-BE49-F238E27FC236}">
                  <a16:creationId xmlns:a16="http://schemas.microsoft.com/office/drawing/2014/main" id="{FFB7B1E5-FC2A-45A2-9216-63F93EA4BC43}"/>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직사각형 164">
              <a:extLst>
                <a:ext uri="{FF2B5EF4-FFF2-40B4-BE49-F238E27FC236}">
                  <a16:creationId xmlns:a16="http://schemas.microsoft.com/office/drawing/2014/main" id="{7359369F-26DC-480F-BAC4-10904E5E2726}"/>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6" name="직선 연결선 165">
              <a:extLst>
                <a:ext uri="{FF2B5EF4-FFF2-40B4-BE49-F238E27FC236}">
                  <a16:creationId xmlns:a16="http://schemas.microsoft.com/office/drawing/2014/main" id="{83B0A14E-04B7-4A40-B0AC-C30430C92EFF}"/>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95837D6F-4169-4E52-985E-14CD195F1A69}"/>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6C09FB9E-BB2F-4FC5-9DC5-CB33B6C82D5D}"/>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직사각형 175">
            <a:extLst>
              <a:ext uri="{FF2B5EF4-FFF2-40B4-BE49-F238E27FC236}">
                <a16:creationId xmlns:a16="http://schemas.microsoft.com/office/drawing/2014/main" id="{390EE8A2-5536-4641-8BEC-D7928DDFD5CA}"/>
              </a:ext>
            </a:extLst>
          </p:cNvPr>
          <p:cNvSpPr/>
          <p:nvPr/>
        </p:nvSpPr>
        <p:spPr>
          <a:xfrm>
            <a:off x="1659204" y="6173007"/>
            <a:ext cx="63212" cy="4290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7" name="그룹 176">
            <a:extLst>
              <a:ext uri="{FF2B5EF4-FFF2-40B4-BE49-F238E27FC236}">
                <a16:creationId xmlns:a16="http://schemas.microsoft.com/office/drawing/2014/main" id="{5ED1C5F1-E249-4365-A8F0-C2CCD21B6B2D}"/>
              </a:ext>
            </a:extLst>
          </p:cNvPr>
          <p:cNvGrpSpPr/>
          <p:nvPr/>
        </p:nvGrpSpPr>
        <p:grpSpPr>
          <a:xfrm>
            <a:off x="6377539" y="4416215"/>
            <a:ext cx="660918" cy="2211395"/>
            <a:chOff x="3943496" y="1839648"/>
            <a:chExt cx="950018" cy="3178703"/>
          </a:xfrm>
        </p:grpSpPr>
        <p:grpSp>
          <p:nvGrpSpPr>
            <p:cNvPr id="178" name="그룹 177">
              <a:extLst>
                <a:ext uri="{FF2B5EF4-FFF2-40B4-BE49-F238E27FC236}">
                  <a16:creationId xmlns:a16="http://schemas.microsoft.com/office/drawing/2014/main" id="{3541AC15-CBC8-4E07-9DC8-DFC2206489B9}"/>
                </a:ext>
              </a:extLst>
            </p:cNvPr>
            <p:cNvGrpSpPr/>
            <p:nvPr/>
          </p:nvGrpSpPr>
          <p:grpSpPr>
            <a:xfrm>
              <a:off x="3943496" y="1839648"/>
              <a:ext cx="616806" cy="3178703"/>
              <a:chOff x="1785574" y="1980840"/>
              <a:chExt cx="701200" cy="3613625"/>
            </a:xfrm>
          </p:grpSpPr>
          <p:grpSp>
            <p:nvGrpSpPr>
              <p:cNvPr id="211" name="그룹 210">
                <a:extLst>
                  <a:ext uri="{FF2B5EF4-FFF2-40B4-BE49-F238E27FC236}">
                    <a16:creationId xmlns:a16="http://schemas.microsoft.com/office/drawing/2014/main" id="{63AFE100-76FF-40B1-822E-3FF5AEA7F71D}"/>
                  </a:ext>
                </a:extLst>
              </p:cNvPr>
              <p:cNvGrpSpPr/>
              <p:nvPr/>
            </p:nvGrpSpPr>
            <p:grpSpPr>
              <a:xfrm>
                <a:off x="1785574" y="1980840"/>
                <a:ext cx="701200" cy="3613625"/>
                <a:chOff x="1199803" y="-1372130"/>
                <a:chExt cx="1429792" cy="7664865"/>
              </a:xfrm>
            </p:grpSpPr>
            <p:grpSp>
              <p:nvGrpSpPr>
                <p:cNvPr id="217" name="그룹 216">
                  <a:extLst>
                    <a:ext uri="{FF2B5EF4-FFF2-40B4-BE49-F238E27FC236}">
                      <a16:creationId xmlns:a16="http://schemas.microsoft.com/office/drawing/2014/main" id="{9655815D-D30F-4551-90CE-CFA521CF1439}"/>
                    </a:ext>
                  </a:extLst>
                </p:cNvPr>
                <p:cNvGrpSpPr/>
                <p:nvPr/>
              </p:nvGrpSpPr>
              <p:grpSpPr>
                <a:xfrm>
                  <a:off x="1199803" y="4715857"/>
                  <a:ext cx="1429790" cy="1576878"/>
                  <a:chOff x="1199803" y="1832956"/>
                  <a:chExt cx="1429790" cy="2882900"/>
                </a:xfrm>
              </p:grpSpPr>
              <p:sp>
                <p:nvSpPr>
                  <p:cNvPr id="223" name="직사각형 222">
                    <a:extLst>
                      <a:ext uri="{FF2B5EF4-FFF2-40B4-BE49-F238E27FC236}">
                        <a16:creationId xmlns:a16="http://schemas.microsoft.com/office/drawing/2014/main" id="{6F231176-D9EB-4B09-99C0-AE7CEA6A3E42}"/>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9DD82B2E-59AA-42CA-A13E-B03375280823}"/>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8" name="그룹 217">
                  <a:extLst>
                    <a:ext uri="{FF2B5EF4-FFF2-40B4-BE49-F238E27FC236}">
                      <a16:creationId xmlns:a16="http://schemas.microsoft.com/office/drawing/2014/main" id="{85D58E39-7896-4CDC-A3C4-135355EAA51A}"/>
                    </a:ext>
                  </a:extLst>
                </p:cNvPr>
                <p:cNvGrpSpPr/>
                <p:nvPr/>
              </p:nvGrpSpPr>
              <p:grpSpPr>
                <a:xfrm>
                  <a:off x="1199803" y="-1372130"/>
                  <a:ext cx="1429792" cy="6087986"/>
                  <a:chOff x="1199803" y="-1372130"/>
                  <a:chExt cx="1429792" cy="6087986"/>
                </a:xfrm>
              </p:grpSpPr>
              <p:sp>
                <p:nvSpPr>
                  <p:cNvPr id="221" name="직사각형 220">
                    <a:extLst>
                      <a:ext uri="{FF2B5EF4-FFF2-40B4-BE49-F238E27FC236}">
                        <a16:creationId xmlns:a16="http://schemas.microsoft.com/office/drawing/2014/main" id="{C2FBEFD2-07D2-4C79-9B19-D6D7E4E65CAA}"/>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직사각형 221">
                    <a:extLst>
                      <a:ext uri="{FF2B5EF4-FFF2-40B4-BE49-F238E27FC236}">
                        <a16:creationId xmlns:a16="http://schemas.microsoft.com/office/drawing/2014/main" id="{085EA6F8-E066-4802-BBFF-124A23CCD818}"/>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19" name="직선 연결선 218">
                  <a:extLst>
                    <a:ext uri="{FF2B5EF4-FFF2-40B4-BE49-F238E27FC236}">
                      <a16:creationId xmlns:a16="http://schemas.microsoft.com/office/drawing/2014/main" id="{1DCC8168-30BD-4295-A441-3C92456BE1E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2A2151EC-27E5-46E1-9974-47D36587AA61}"/>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2" name="직사각형 211">
                <a:extLst>
                  <a:ext uri="{FF2B5EF4-FFF2-40B4-BE49-F238E27FC236}">
                    <a16:creationId xmlns:a16="http://schemas.microsoft.com/office/drawing/2014/main" id="{794CFCD5-9D63-47EB-91F4-946D3F11FC4E}"/>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212">
                <a:extLst>
                  <a:ext uri="{FF2B5EF4-FFF2-40B4-BE49-F238E27FC236}">
                    <a16:creationId xmlns:a16="http://schemas.microsoft.com/office/drawing/2014/main" id="{5624B167-535E-4735-B49A-15F6386ACCC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4" name="직선 연결선 213">
                <a:extLst>
                  <a:ext uri="{FF2B5EF4-FFF2-40B4-BE49-F238E27FC236}">
                    <a16:creationId xmlns:a16="http://schemas.microsoft.com/office/drawing/2014/main" id="{A51B9448-3FC6-4DB9-B00D-03C22A23E7E7}"/>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543FBF5D-E443-4D5A-A4B8-8987DF65DBC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8FF15EEF-7BCE-4DCD-8B43-9EA5C90FCE74}"/>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DBBC35-4F80-4B42-A5FD-869B8FA459C8}"/>
                </a:ext>
              </a:extLst>
            </p:cNvPr>
            <p:cNvGrpSpPr/>
            <p:nvPr/>
          </p:nvGrpSpPr>
          <p:grpSpPr>
            <a:xfrm>
              <a:off x="4751972" y="4195122"/>
              <a:ext cx="141542" cy="169280"/>
              <a:chOff x="7282232" y="1266426"/>
              <a:chExt cx="852508" cy="1019576"/>
            </a:xfrm>
          </p:grpSpPr>
          <p:grpSp>
            <p:nvGrpSpPr>
              <p:cNvPr id="203" name="그룹 202">
                <a:extLst>
                  <a:ext uri="{FF2B5EF4-FFF2-40B4-BE49-F238E27FC236}">
                    <a16:creationId xmlns:a16="http://schemas.microsoft.com/office/drawing/2014/main" id="{C3321108-A0B9-4D2F-804E-B14C22BCD0A9}"/>
                  </a:ext>
                </a:extLst>
              </p:cNvPr>
              <p:cNvGrpSpPr/>
              <p:nvPr/>
            </p:nvGrpSpPr>
            <p:grpSpPr>
              <a:xfrm>
                <a:off x="7282232" y="1266426"/>
                <a:ext cx="852507" cy="868862"/>
                <a:chOff x="1689506" y="2459129"/>
                <a:chExt cx="1903229" cy="1939741"/>
              </a:xfrm>
            </p:grpSpPr>
            <p:cxnSp>
              <p:nvCxnSpPr>
                <p:cNvPr id="209" name="직선 연결선 208">
                  <a:extLst>
                    <a:ext uri="{FF2B5EF4-FFF2-40B4-BE49-F238E27FC236}">
                      <a16:creationId xmlns:a16="http://schemas.microsoft.com/office/drawing/2014/main" id="{66738ED7-D4F2-4F5C-9978-A0C4D395711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A0007183-69FE-44B9-8121-F63624483B2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그룹 203">
                <a:extLst>
                  <a:ext uri="{FF2B5EF4-FFF2-40B4-BE49-F238E27FC236}">
                    <a16:creationId xmlns:a16="http://schemas.microsoft.com/office/drawing/2014/main" id="{3D8ACB6F-02A5-4758-836C-8CDFC8F5F8D3}"/>
                  </a:ext>
                </a:extLst>
              </p:cNvPr>
              <p:cNvGrpSpPr/>
              <p:nvPr/>
            </p:nvGrpSpPr>
            <p:grpSpPr>
              <a:xfrm>
                <a:off x="7282233" y="1417140"/>
                <a:ext cx="852507" cy="868862"/>
                <a:chOff x="1689506" y="2459129"/>
                <a:chExt cx="1903229" cy="1939741"/>
              </a:xfrm>
            </p:grpSpPr>
            <p:cxnSp>
              <p:nvCxnSpPr>
                <p:cNvPr id="207" name="직선 연결선 206">
                  <a:extLst>
                    <a:ext uri="{FF2B5EF4-FFF2-40B4-BE49-F238E27FC236}">
                      <a16:creationId xmlns:a16="http://schemas.microsoft.com/office/drawing/2014/main" id="{E2CABCE9-485A-4C6F-BCBE-3F6226B94D3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556639C5-2B04-433F-B6C3-95313AD241E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5" name="타원 204">
                <a:extLst>
                  <a:ext uri="{FF2B5EF4-FFF2-40B4-BE49-F238E27FC236}">
                    <a16:creationId xmlns:a16="http://schemas.microsoft.com/office/drawing/2014/main" id="{68E7486A-D8E4-4645-B718-2E0C7BA469E8}"/>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타원 205">
                <a:extLst>
                  <a:ext uri="{FF2B5EF4-FFF2-40B4-BE49-F238E27FC236}">
                    <a16:creationId xmlns:a16="http://schemas.microsoft.com/office/drawing/2014/main" id="{739749F6-2978-48A6-AEE7-2A31DCC7123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0" name="직사각형 179">
              <a:extLst>
                <a:ext uri="{FF2B5EF4-FFF2-40B4-BE49-F238E27FC236}">
                  <a16:creationId xmlns:a16="http://schemas.microsoft.com/office/drawing/2014/main" id="{7A369FC0-8AB4-400F-A919-4200439C6FC9}"/>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3" name="이등변 삼각형 182">
              <a:extLst>
                <a:ext uri="{FF2B5EF4-FFF2-40B4-BE49-F238E27FC236}">
                  <a16:creationId xmlns:a16="http://schemas.microsoft.com/office/drawing/2014/main" id="{68AC0612-1EFE-4951-83AE-4C2DD7676D66}"/>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5" name="그룹 224">
            <a:extLst>
              <a:ext uri="{FF2B5EF4-FFF2-40B4-BE49-F238E27FC236}">
                <a16:creationId xmlns:a16="http://schemas.microsoft.com/office/drawing/2014/main" id="{D781F5E7-7D6F-432C-A346-7C2A5FC06B17}"/>
              </a:ext>
            </a:extLst>
          </p:cNvPr>
          <p:cNvGrpSpPr/>
          <p:nvPr/>
        </p:nvGrpSpPr>
        <p:grpSpPr>
          <a:xfrm>
            <a:off x="9746266" y="4277896"/>
            <a:ext cx="694631" cy="2324196"/>
            <a:chOff x="3943496" y="1839648"/>
            <a:chExt cx="950018" cy="3178703"/>
          </a:xfrm>
        </p:grpSpPr>
        <p:grpSp>
          <p:nvGrpSpPr>
            <p:cNvPr id="226" name="그룹 225">
              <a:extLst>
                <a:ext uri="{FF2B5EF4-FFF2-40B4-BE49-F238E27FC236}">
                  <a16:creationId xmlns:a16="http://schemas.microsoft.com/office/drawing/2014/main" id="{AE52BB21-825F-445A-B62B-6F8C7E3C122F}"/>
                </a:ext>
              </a:extLst>
            </p:cNvPr>
            <p:cNvGrpSpPr/>
            <p:nvPr/>
          </p:nvGrpSpPr>
          <p:grpSpPr>
            <a:xfrm>
              <a:off x="3943496" y="1839648"/>
              <a:ext cx="616806" cy="3178703"/>
              <a:chOff x="1785574" y="1980840"/>
              <a:chExt cx="701200" cy="3613625"/>
            </a:xfrm>
          </p:grpSpPr>
          <p:grpSp>
            <p:nvGrpSpPr>
              <p:cNvPr id="240" name="그룹 239">
                <a:extLst>
                  <a:ext uri="{FF2B5EF4-FFF2-40B4-BE49-F238E27FC236}">
                    <a16:creationId xmlns:a16="http://schemas.microsoft.com/office/drawing/2014/main" id="{502A43F2-7892-4A8E-903D-ABD725C7FFF6}"/>
                  </a:ext>
                </a:extLst>
              </p:cNvPr>
              <p:cNvGrpSpPr/>
              <p:nvPr/>
            </p:nvGrpSpPr>
            <p:grpSpPr>
              <a:xfrm>
                <a:off x="1785574" y="1980840"/>
                <a:ext cx="701200" cy="3613625"/>
                <a:chOff x="1199803" y="-1372130"/>
                <a:chExt cx="1429792" cy="7664865"/>
              </a:xfrm>
            </p:grpSpPr>
            <p:grpSp>
              <p:nvGrpSpPr>
                <p:cNvPr id="246" name="그룹 245">
                  <a:extLst>
                    <a:ext uri="{FF2B5EF4-FFF2-40B4-BE49-F238E27FC236}">
                      <a16:creationId xmlns:a16="http://schemas.microsoft.com/office/drawing/2014/main" id="{CA59A779-6A31-487A-BE42-87FC9B75A2CD}"/>
                    </a:ext>
                  </a:extLst>
                </p:cNvPr>
                <p:cNvGrpSpPr/>
                <p:nvPr/>
              </p:nvGrpSpPr>
              <p:grpSpPr>
                <a:xfrm>
                  <a:off x="1199803" y="4715857"/>
                  <a:ext cx="1429790" cy="1576878"/>
                  <a:chOff x="1199803" y="1832956"/>
                  <a:chExt cx="1429790" cy="2882900"/>
                </a:xfrm>
              </p:grpSpPr>
              <p:sp>
                <p:nvSpPr>
                  <p:cNvPr id="252" name="직사각형 251">
                    <a:extLst>
                      <a:ext uri="{FF2B5EF4-FFF2-40B4-BE49-F238E27FC236}">
                        <a16:creationId xmlns:a16="http://schemas.microsoft.com/office/drawing/2014/main" id="{68941433-1839-469E-92C9-64F724C557D5}"/>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직사각형 252">
                    <a:extLst>
                      <a:ext uri="{FF2B5EF4-FFF2-40B4-BE49-F238E27FC236}">
                        <a16:creationId xmlns:a16="http://schemas.microsoft.com/office/drawing/2014/main" id="{7FAD1795-575D-44DC-9B01-7188A67B853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7" name="그룹 246">
                  <a:extLst>
                    <a:ext uri="{FF2B5EF4-FFF2-40B4-BE49-F238E27FC236}">
                      <a16:creationId xmlns:a16="http://schemas.microsoft.com/office/drawing/2014/main" id="{77997BBA-3484-4F61-8355-8E9908599380}"/>
                    </a:ext>
                  </a:extLst>
                </p:cNvPr>
                <p:cNvGrpSpPr/>
                <p:nvPr/>
              </p:nvGrpSpPr>
              <p:grpSpPr>
                <a:xfrm>
                  <a:off x="1199803" y="-1372130"/>
                  <a:ext cx="1429792" cy="6087986"/>
                  <a:chOff x="1199803" y="-1372130"/>
                  <a:chExt cx="1429792" cy="6087986"/>
                </a:xfrm>
              </p:grpSpPr>
              <p:sp>
                <p:nvSpPr>
                  <p:cNvPr id="250" name="직사각형 249">
                    <a:extLst>
                      <a:ext uri="{FF2B5EF4-FFF2-40B4-BE49-F238E27FC236}">
                        <a16:creationId xmlns:a16="http://schemas.microsoft.com/office/drawing/2014/main" id="{6410A434-609D-46F3-BEBD-7C83C6666260}"/>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1" name="직사각형 250">
                    <a:extLst>
                      <a:ext uri="{FF2B5EF4-FFF2-40B4-BE49-F238E27FC236}">
                        <a16:creationId xmlns:a16="http://schemas.microsoft.com/office/drawing/2014/main" id="{6ABDF72F-D308-48A1-B216-405CA8796264}"/>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48" name="직선 연결선 247">
                  <a:extLst>
                    <a:ext uri="{FF2B5EF4-FFF2-40B4-BE49-F238E27FC236}">
                      <a16:creationId xmlns:a16="http://schemas.microsoft.com/office/drawing/2014/main" id="{D0C1C24F-5C3A-4DE4-A739-EEFD5477D339}"/>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FF3F6FFE-78FA-4225-8785-B9D62A6A6787}"/>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1" name="직사각형 240">
                <a:extLst>
                  <a:ext uri="{FF2B5EF4-FFF2-40B4-BE49-F238E27FC236}">
                    <a16:creationId xmlns:a16="http://schemas.microsoft.com/office/drawing/2014/main" id="{6C6CFE4D-1A79-44A7-89FE-651D60EF1163}"/>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직사각형 241">
                <a:extLst>
                  <a:ext uri="{FF2B5EF4-FFF2-40B4-BE49-F238E27FC236}">
                    <a16:creationId xmlns:a16="http://schemas.microsoft.com/office/drawing/2014/main" id="{8072CA7D-C0B4-4F0C-BB92-A0408DEA8B4E}"/>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3" name="직선 연결선 242">
                <a:extLst>
                  <a:ext uri="{FF2B5EF4-FFF2-40B4-BE49-F238E27FC236}">
                    <a16:creationId xmlns:a16="http://schemas.microsoft.com/office/drawing/2014/main" id="{39D0D219-D6FE-431B-A91B-47561E2B6EC8}"/>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190B9948-8DB0-4C19-8FA5-31C3063F3423}"/>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8A1F821B-3767-4C79-920A-93AC2B6F0A9C}"/>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그룹 226">
              <a:extLst>
                <a:ext uri="{FF2B5EF4-FFF2-40B4-BE49-F238E27FC236}">
                  <a16:creationId xmlns:a16="http://schemas.microsoft.com/office/drawing/2014/main" id="{0616164F-03E8-43DA-99C9-2ADEE7A52AEE}"/>
                </a:ext>
              </a:extLst>
            </p:cNvPr>
            <p:cNvGrpSpPr/>
            <p:nvPr/>
          </p:nvGrpSpPr>
          <p:grpSpPr>
            <a:xfrm>
              <a:off x="4751972" y="4195122"/>
              <a:ext cx="141542" cy="169280"/>
              <a:chOff x="7282232" y="1266426"/>
              <a:chExt cx="852508" cy="1019576"/>
            </a:xfrm>
          </p:grpSpPr>
          <p:grpSp>
            <p:nvGrpSpPr>
              <p:cNvPr id="232" name="그룹 231">
                <a:extLst>
                  <a:ext uri="{FF2B5EF4-FFF2-40B4-BE49-F238E27FC236}">
                    <a16:creationId xmlns:a16="http://schemas.microsoft.com/office/drawing/2014/main" id="{A76FDD3E-9FB8-4056-AB48-76E8CA5476D3}"/>
                  </a:ext>
                </a:extLst>
              </p:cNvPr>
              <p:cNvGrpSpPr/>
              <p:nvPr/>
            </p:nvGrpSpPr>
            <p:grpSpPr>
              <a:xfrm>
                <a:off x="7282232" y="1266426"/>
                <a:ext cx="852507" cy="868862"/>
                <a:chOff x="1689506" y="2459129"/>
                <a:chExt cx="1903229" cy="1939741"/>
              </a:xfrm>
            </p:grpSpPr>
            <p:cxnSp>
              <p:nvCxnSpPr>
                <p:cNvPr id="238" name="직선 연결선 237">
                  <a:extLst>
                    <a:ext uri="{FF2B5EF4-FFF2-40B4-BE49-F238E27FC236}">
                      <a16:creationId xmlns:a16="http://schemas.microsoft.com/office/drawing/2014/main" id="{C602C4F6-B26E-415D-B59D-89A5057312ED}"/>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9B12050B-7E91-401E-A575-D56E04A3AE4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28942653-19E3-4639-BC4B-4F5F2DA47B4A}"/>
                  </a:ext>
                </a:extLst>
              </p:cNvPr>
              <p:cNvGrpSpPr/>
              <p:nvPr/>
            </p:nvGrpSpPr>
            <p:grpSpPr>
              <a:xfrm>
                <a:off x="7282233" y="1417140"/>
                <a:ext cx="852507" cy="868862"/>
                <a:chOff x="1689506" y="2459129"/>
                <a:chExt cx="1903229" cy="1939741"/>
              </a:xfrm>
            </p:grpSpPr>
            <p:cxnSp>
              <p:nvCxnSpPr>
                <p:cNvPr id="236" name="직선 연결선 235">
                  <a:extLst>
                    <a:ext uri="{FF2B5EF4-FFF2-40B4-BE49-F238E27FC236}">
                      <a16:creationId xmlns:a16="http://schemas.microsoft.com/office/drawing/2014/main" id="{8E4610B9-160D-4727-AF49-9AA8DB62CED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BD023638-2E1C-4035-BD36-FC835D90F98F}"/>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4" name="타원 233">
                <a:extLst>
                  <a:ext uri="{FF2B5EF4-FFF2-40B4-BE49-F238E27FC236}">
                    <a16:creationId xmlns:a16="http://schemas.microsoft.com/office/drawing/2014/main" id="{1FFA3E0D-4A8C-469D-883B-FF7F07F0A6B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타원 234">
                <a:extLst>
                  <a:ext uri="{FF2B5EF4-FFF2-40B4-BE49-F238E27FC236}">
                    <a16:creationId xmlns:a16="http://schemas.microsoft.com/office/drawing/2014/main" id="{6DE9CFE5-4398-45C7-A167-0EFC7C183CEF}"/>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8" name="직사각형 227">
              <a:extLst>
                <a:ext uri="{FF2B5EF4-FFF2-40B4-BE49-F238E27FC236}">
                  <a16:creationId xmlns:a16="http://schemas.microsoft.com/office/drawing/2014/main" id="{F6ECEBFB-ED99-4D9D-8387-3B056565F731}"/>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B817388B-F9B7-433E-A8F1-32CF38960F07}"/>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0" name="직사각형 229">
              <a:extLst>
                <a:ext uri="{FF2B5EF4-FFF2-40B4-BE49-F238E27FC236}">
                  <a16:creationId xmlns:a16="http://schemas.microsoft.com/office/drawing/2014/main" id="{758F01C0-450E-46F7-8F37-E840D7CD5082}"/>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이등변 삼각형 230">
              <a:extLst>
                <a:ext uri="{FF2B5EF4-FFF2-40B4-BE49-F238E27FC236}">
                  <a16:creationId xmlns:a16="http://schemas.microsoft.com/office/drawing/2014/main" id="{0623A598-4361-4DEC-A65D-FF382187578B}"/>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54" name="그림 253" descr="여자이(가) 표시된 사진&#10;&#10;자동 생성된 설명">
            <a:extLst>
              <a:ext uri="{FF2B5EF4-FFF2-40B4-BE49-F238E27FC236}">
                <a16:creationId xmlns:a16="http://schemas.microsoft.com/office/drawing/2014/main" id="{503973BB-2674-4F71-9097-1FFF2BCA38EA}"/>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r="20251"/>
          <a:stretch/>
        </p:blipFill>
        <p:spPr>
          <a:xfrm>
            <a:off x="8797435" y="1497104"/>
            <a:ext cx="1575009" cy="2650395"/>
          </a:xfrm>
          <a:prstGeom prst="rect">
            <a:avLst/>
          </a:prstGeom>
        </p:spPr>
      </p:pic>
      <p:pic>
        <p:nvPicPr>
          <p:cNvPr id="255" name="그림 254">
            <a:extLst>
              <a:ext uri="{FF2B5EF4-FFF2-40B4-BE49-F238E27FC236}">
                <a16:creationId xmlns:a16="http://schemas.microsoft.com/office/drawing/2014/main" id="{75039F4E-3DF9-4167-8F73-E904A97B6AD1}"/>
              </a:ext>
            </a:extLst>
          </p:cNvPr>
          <p:cNvPicPr>
            <a:picLocks noChangeAspect="1"/>
          </p:cNvPicPr>
          <p:nvPr/>
        </p:nvPicPr>
        <p:blipFill rotWithShape="1">
          <a:blip r:embed="rId4">
            <a:extLst>
              <a:ext uri="{28A0092B-C50C-407E-A947-70E740481C1C}">
                <a14:useLocalDpi xmlns:a14="http://schemas.microsoft.com/office/drawing/2010/main" val="0"/>
              </a:ext>
            </a:extLst>
          </a:blip>
          <a:srcRect l="47383" t="31764" r="33003" b="11758"/>
          <a:stretch/>
        </p:blipFill>
        <p:spPr>
          <a:xfrm>
            <a:off x="11004385" y="1730650"/>
            <a:ext cx="848071" cy="2441999"/>
          </a:xfrm>
          <a:prstGeom prst="rect">
            <a:avLst/>
          </a:prstGeom>
        </p:spPr>
      </p:pic>
      <p:grpSp>
        <p:nvGrpSpPr>
          <p:cNvPr id="256" name="그룹 255">
            <a:extLst>
              <a:ext uri="{FF2B5EF4-FFF2-40B4-BE49-F238E27FC236}">
                <a16:creationId xmlns:a16="http://schemas.microsoft.com/office/drawing/2014/main" id="{EAB83F57-889C-4F67-A8EF-54D1EE03E2EF}"/>
              </a:ext>
            </a:extLst>
          </p:cNvPr>
          <p:cNvGrpSpPr/>
          <p:nvPr/>
        </p:nvGrpSpPr>
        <p:grpSpPr>
          <a:xfrm>
            <a:off x="7895519" y="4416215"/>
            <a:ext cx="660918" cy="2211395"/>
            <a:chOff x="3943496" y="1839648"/>
            <a:chExt cx="950018" cy="3178703"/>
          </a:xfrm>
        </p:grpSpPr>
        <p:grpSp>
          <p:nvGrpSpPr>
            <p:cNvPr id="257" name="그룹 256">
              <a:extLst>
                <a:ext uri="{FF2B5EF4-FFF2-40B4-BE49-F238E27FC236}">
                  <a16:creationId xmlns:a16="http://schemas.microsoft.com/office/drawing/2014/main" id="{14929F11-5854-4899-99CD-BF8A7CB22E1C}"/>
                </a:ext>
              </a:extLst>
            </p:cNvPr>
            <p:cNvGrpSpPr/>
            <p:nvPr/>
          </p:nvGrpSpPr>
          <p:grpSpPr>
            <a:xfrm>
              <a:off x="3943496" y="1839648"/>
              <a:ext cx="616806" cy="3178703"/>
              <a:chOff x="1785574" y="1980840"/>
              <a:chExt cx="701200" cy="3613625"/>
            </a:xfrm>
          </p:grpSpPr>
          <p:grpSp>
            <p:nvGrpSpPr>
              <p:cNvPr id="270" name="그룹 269">
                <a:extLst>
                  <a:ext uri="{FF2B5EF4-FFF2-40B4-BE49-F238E27FC236}">
                    <a16:creationId xmlns:a16="http://schemas.microsoft.com/office/drawing/2014/main" id="{F07BAD25-74E2-4643-B80D-ED4A96CB1ED0}"/>
                  </a:ext>
                </a:extLst>
              </p:cNvPr>
              <p:cNvGrpSpPr/>
              <p:nvPr/>
            </p:nvGrpSpPr>
            <p:grpSpPr>
              <a:xfrm>
                <a:off x="1785574" y="1980840"/>
                <a:ext cx="701200" cy="3613625"/>
                <a:chOff x="1199803" y="-1372130"/>
                <a:chExt cx="1429792" cy="7664865"/>
              </a:xfrm>
            </p:grpSpPr>
            <p:grpSp>
              <p:nvGrpSpPr>
                <p:cNvPr id="276" name="그룹 275">
                  <a:extLst>
                    <a:ext uri="{FF2B5EF4-FFF2-40B4-BE49-F238E27FC236}">
                      <a16:creationId xmlns:a16="http://schemas.microsoft.com/office/drawing/2014/main" id="{C0B01D37-5F83-490C-A9B2-4E905546B4E9}"/>
                    </a:ext>
                  </a:extLst>
                </p:cNvPr>
                <p:cNvGrpSpPr/>
                <p:nvPr/>
              </p:nvGrpSpPr>
              <p:grpSpPr>
                <a:xfrm>
                  <a:off x="1199803" y="4715857"/>
                  <a:ext cx="1429790" cy="1576878"/>
                  <a:chOff x="1199803" y="1832956"/>
                  <a:chExt cx="1429790" cy="2882900"/>
                </a:xfrm>
              </p:grpSpPr>
              <p:sp>
                <p:nvSpPr>
                  <p:cNvPr id="282" name="직사각형 281">
                    <a:extLst>
                      <a:ext uri="{FF2B5EF4-FFF2-40B4-BE49-F238E27FC236}">
                        <a16:creationId xmlns:a16="http://schemas.microsoft.com/office/drawing/2014/main" id="{8A76D1F7-F0D4-4B5D-8F6F-458F6997E54C}"/>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직사각형 282">
                    <a:extLst>
                      <a:ext uri="{FF2B5EF4-FFF2-40B4-BE49-F238E27FC236}">
                        <a16:creationId xmlns:a16="http://schemas.microsoft.com/office/drawing/2014/main" id="{81FDA0D2-7B5C-4638-BD15-76378279645D}"/>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77" name="그룹 276">
                  <a:extLst>
                    <a:ext uri="{FF2B5EF4-FFF2-40B4-BE49-F238E27FC236}">
                      <a16:creationId xmlns:a16="http://schemas.microsoft.com/office/drawing/2014/main" id="{4B88625E-83BA-4C65-BF8B-F72E2ADDB3D3}"/>
                    </a:ext>
                  </a:extLst>
                </p:cNvPr>
                <p:cNvGrpSpPr/>
                <p:nvPr/>
              </p:nvGrpSpPr>
              <p:grpSpPr>
                <a:xfrm>
                  <a:off x="1199803" y="-1372130"/>
                  <a:ext cx="1429792" cy="6087986"/>
                  <a:chOff x="1199803" y="-1372130"/>
                  <a:chExt cx="1429792" cy="6087986"/>
                </a:xfrm>
              </p:grpSpPr>
              <p:sp>
                <p:nvSpPr>
                  <p:cNvPr id="280" name="직사각형 279">
                    <a:extLst>
                      <a:ext uri="{FF2B5EF4-FFF2-40B4-BE49-F238E27FC236}">
                        <a16:creationId xmlns:a16="http://schemas.microsoft.com/office/drawing/2014/main" id="{26EFB2DD-F555-4CFD-AF7F-CD16CF993EE6}"/>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1" name="직사각형 280">
                    <a:extLst>
                      <a:ext uri="{FF2B5EF4-FFF2-40B4-BE49-F238E27FC236}">
                        <a16:creationId xmlns:a16="http://schemas.microsoft.com/office/drawing/2014/main" id="{B9F21CAA-41A8-49CE-A559-DE333C865D6A}"/>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78" name="직선 연결선 277">
                  <a:extLst>
                    <a:ext uri="{FF2B5EF4-FFF2-40B4-BE49-F238E27FC236}">
                      <a16:creationId xmlns:a16="http://schemas.microsoft.com/office/drawing/2014/main" id="{06762C65-9242-4E5F-B7F2-8F99D7526BA0}"/>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2A5014BC-BCE8-4E1E-A5FA-EC587E617DB4}"/>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직사각형 270">
                <a:extLst>
                  <a:ext uri="{FF2B5EF4-FFF2-40B4-BE49-F238E27FC236}">
                    <a16:creationId xmlns:a16="http://schemas.microsoft.com/office/drawing/2014/main" id="{7D7BA8A3-89E3-4E73-928E-45A9C624A2D7}"/>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2" name="직사각형 271">
                <a:extLst>
                  <a:ext uri="{FF2B5EF4-FFF2-40B4-BE49-F238E27FC236}">
                    <a16:creationId xmlns:a16="http://schemas.microsoft.com/office/drawing/2014/main" id="{DA40402B-CAA2-4D9C-930B-A2DD19BC8030}"/>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3" name="직선 연결선 272">
                <a:extLst>
                  <a:ext uri="{FF2B5EF4-FFF2-40B4-BE49-F238E27FC236}">
                    <a16:creationId xmlns:a16="http://schemas.microsoft.com/office/drawing/2014/main" id="{00130C5A-0189-417F-8657-637EE0AD3531}"/>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8098D120-4216-4B15-987D-68CBE4650528}"/>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49B7DD0C-AC70-4FC8-830B-9D0C3E16460F}"/>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그룹 257">
              <a:extLst>
                <a:ext uri="{FF2B5EF4-FFF2-40B4-BE49-F238E27FC236}">
                  <a16:creationId xmlns:a16="http://schemas.microsoft.com/office/drawing/2014/main" id="{9F79B4FF-CA31-4B4C-9C3A-E57AA1682F24}"/>
                </a:ext>
              </a:extLst>
            </p:cNvPr>
            <p:cNvGrpSpPr/>
            <p:nvPr/>
          </p:nvGrpSpPr>
          <p:grpSpPr>
            <a:xfrm>
              <a:off x="4751972" y="4195122"/>
              <a:ext cx="141542" cy="169280"/>
              <a:chOff x="7282232" y="1266426"/>
              <a:chExt cx="852508" cy="1019576"/>
            </a:xfrm>
          </p:grpSpPr>
          <p:grpSp>
            <p:nvGrpSpPr>
              <p:cNvPr id="262" name="그룹 261">
                <a:extLst>
                  <a:ext uri="{FF2B5EF4-FFF2-40B4-BE49-F238E27FC236}">
                    <a16:creationId xmlns:a16="http://schemas.microsoft.com/office/drawing/2014/main" id="{C7C74C1C-5829-4F26-B985-822A4567F088}"/>
                  </a:ext>
                </a:extLst>
              </p:cNvPr>
              <p:cNvGrpSpPr/>
              <p:nvPr/>
            </p:nvGrpSpPr>
            <p:grpSpPr>
              <a:xfrm>
                <a:off x="7282232" y="1266426"/>
                <a:ext cx="852507" cy="868862"/>
                <a:chOff x="1689506" y="2459129"/>
                <a:chExt cx="1903229" cy="1939741"/>
              </a:xfrm>
            </p:grpSpPr>
            <p:cxnSp>
              <p:nvCxnSpPr>
                <p:cNvPr id="268" name="직선 연결선 267">
                  <a:extLst>
                    <a:ext uri="{FF2B5EF4-FFF2-40B4-BE49-F238E27FC236}">
                      <a16:creationId xmlns:a16="http://schemas.microsoft.com/office/drawing/2014/main" id="{C8D97FF4-7E32-484C-A1F7-441D9373B1E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직선 연결선 268">
                  <a:extLst>
                    <a:ext uri="{FF2B5EF4-FFF2-40B4-BE49-F238E27FC236}">
                      <a16:creationId xmlns:a16="http://schemas.microsoft.com/office/drawing/2014/main" id="{AD15A329-67DB-458A-874F-9F9F2783107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그룹 262">
                <a:extLst>
                  <a:ext uri="{FF2B5EF4-FFF2-40B4-BE49-F238E27FC236}">
                    <a16:creationId xmlns:a16="http://schemas.microsoft.com/office/drawing/2014/main" id="{C3F8E752-93C3-4AF8-B64B-48FF85C197A5}"/>
                  </a:ext>
                </a:extLst>
              </p:cNvPr>
              <p:cNvGrpSpPr/>
              <p:nvPr/>
            </p:nvGrpSpPr>
            <p:grpSpPr>
              <a:xfrm>
                <a:off x="7282233" y="1417140"/>
                <a:ext cx="852507" cy="868862"/>
                <a:chOff x="1689506" y="2459129"/>
                <a:chExt cx="1903229" cy="1939741"/>
              </a:xfrm>
            </p:grpSpPr>
            <p:cxnSp>
              <p:nvCxnSpPr>
                <p:cNvPr id="266" name="직선 연결선 265">
                  <a:extLst>
                    <a:ext uri="{FF2B5EF4-FFF2-40B4-BE49-F238E27FC236}">
                      <a16:creationId xmlns:a16="http://schemas.microsoft.com/office/drawing/2014/main" id="{D95769E1-1072-4425-94EC-A8438E60CC74}"/>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7815C4C6-48CF-4434-99C9-5BBC6B4F114A}"/>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타원 263">
                <a:extLst>
                  <a:ext uri="{FF2B5EF4-FFF2-40B4-BE49-F238E27FC236}">
                    <a16:creationId xmlns:a16="http://schemas.microsoft.com/office/drawing/2014/main" id="{33AF094B-B5C6-4CA5-947D-7154429ECE91}"/>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타원 264">
                <a:extLst>
                  <a:ext uri="{FF2B5EF4-FFF2-40B4-BE49-F238E27FC236}">
                    <a16:creationId xmlns:a16="http://schemas.microsoft.com/office/drawing/2014/main" id="{5801C52E-6295-4535-932E-DFBA3E7336DC}"/>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9" name="직사각형 258">
              <a:extLst>
                <a:ext uri="{FF2B5EF4-FFF2-40B4-BE49-F238E27FC236}">
                  <a16:creationId xmlns:a16="http://schemas.microsoft.com/office/drawing/2014/main" id="{30C96D5C-D82C-48D0-9CFA-C241555EBF5A}"/>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259">
              <a:extLst>
                <a:ext uri="{FF2B5EF4-FFF2-40B4-BE49-F238E27FC236}">
                  <a16:creationId xmlns:a16="http://schemas.microsoft.com/office/drawing/2014/main" id="{DDD3441B-A19A-47AC-9183-C6D331854C4F}"/>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이등변 삼각형 260">
              <a:extLst>
                <a:ext uri="{FF2B5EF4-FFF2-40B4-BE49-F238E27FC236}">
                  <a16:creationId xmlns:a16="http://schemas.microsoft.com/office/drawing/2014/main" id="{6018FC4F-1A76-4859-96D9-05757EE57FB7}"/>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a:extLst>
              <a:ext uri="{FF2B5EF4-FFF2-40B4-BE49-F238E27FC236}">
                <a16:creationId xmlns:a16="http://schemas.microsoft.com/office/drawing/2014/main" id="{C65772A1-2A65-4822-A21C-8FA765A97388}"/>
              </a:ext>
            </a:extLst>
          </p:cNvPr>
          <p:cNvGrpSpPr/>
          <p:nvPr/>
        </p:nvGrpSpPr>
        <p:grpSpPr>
          <a:xfrm>
            <a:off x="11152330" y="4277896"/>
            <a:ext cx="694631" cy="2324196"/>
            <a:chOff x="3943496" y="1839648"/>
            <a:chExt cx="950018" cy="3178703"/>
          </a:xfrm>
        </p:grpSpPr>
        <p:grpSp>
          <p:nvGrpSpPr>
            <p:cNvPr id="285" name="그룹 284">
              <a:extLst>
                <a:ext uri="{FF2B5EF4-FFF2-40B4-BE49-F238E27FC236}">
                  <a16:creationId xmlns:a16="http://schemas.microsoft.com/office/drawing/2014/main" id="{52ECB986-1C0E-427C-834C-EFC05C615E22}"/>
                </a:ext>
              </a:extLst>
            </p:cNvPr>
            <p:cNvGrpSpPr/>
            <p:nvPr/>
          </p:nvGrpSpPr>
          <p:grpSpPr>
            <a:xfrm>
              <a:off x="3943496" y="1839648"/>
              <a:ext cx="616806" cy="3178703"/>
              <a:chOff x="1785574" y="1980840"/>
              <a:chExt cx="701200" cy="3613625"/>
            </a:xfrm>
          </p:grpSpPr>
          <p:grpSp>
            <p:nvGrpSpPr>
              <p:cNvPr id="299" name="그룹 298">
                <a:extLst>
                  <a:ext uri="{FF2B5EF4-FFF2-40B4-BE49-F238E27FC236}">
                    <a16:creationId xmlns:a16="http://schemas.microsoft.com/office/drawing/2014/main" id="{E845142A-48CC-441C-AC8D-46DE16093491}"/>
                  </a:ext>
                </a:extLst>
              </p:cNvPr>
              <p:cNvGrpSpPr/>
              <p:nvPr/>
            </p:nvGrpSpPr>
            <p:grpSpPr>
              <a:xfrm>
                <a:off x="1785574" y="1980840"/>
                <a:ext cx="701200" cy="3613625"/>
                <a:chOff x="1199803" y="-1372130"/>
                <a:chExt cx="1429792" cy="7664865"/>
              </a:xfrm>
            </p:grpSpPr>
            <p:grpSp>
              <p:nvGrpSpPr>
                <p:cNvPr id="305" name="그룹 304">
                  <a:extLst>
                    <a:ext uri="{FF2B5EF4-FFF2-40B4-BE49-F238E27FC236}">
                      <a16:creationId xmlns:a16="http://schemas.microsoft.com/office/drawing/2014/main" id="{A997EE96-FFB3-4324-A4DA-8306299E40FD}"/>
                    </a:ext>
                  </a:extLst>
                </p:cNvPr>
                <p:cNvGrpSpPr/>
                <p:nvPr/>
              </p:nvGrpSpPr>
              <p:grpSpPr>
                <a:xfrm>
                  <a:off x="1199803" y="4715857"/>
                  <a:ext cx="1429790" cy="1576878"/>
                  <a:chOff x="1199803" y="1832956"/>
                  <a:chExt cx="1429790" cy="2882900"/>
                </a:xfrm>
              </p:grpSpPr>
              <p:sp>
                <p:nvSpPr>
                  <p:cNvPr id="311" name="직사각형 310">
                    <a:extLst>
                      <a:ext uri="{FF2B5EF4-FFF2-40B4-BE49-F238E27FC236}">
                        <a16:creationId xmlns:a16="http://schemas.microsoft.com/office/drawing/2014/main" id="{656CC255-CC02-40EF-B05C-346DDFB12C99}"/>
                      </a:ext>
                    </a:extLst>
                  </p:cNvPr>
                  <p:cNvSpPr/>
                  <p:nvPr/>
                </p:nvSpPr>
                <p:spPr>
                  <a:xfrm>
                    <a:off x="1199803"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2" name="직사각형 311">
                    <a:extLst>
                      <a:ext uri="{FF2B5EF4-FFF2-40B4-BE49-F238E27FC236}">
                        <a16:creationId xmlns:a16="http://schemas.microsoft.com/office/drawing/2014/main" id="{6FF1E4C4-56CE-444D-AA4B-D593F454109B}"/>
                      </a:ext>
                    </a:extLst>
                  </p:cNvPr>
                  <p:cNvSpPr/>
                  <p:nvPr/>
                </p:nvSpPr>
                <p:spPr>
                  <a:xfrm>
                    <a:off x="1914698" y="1832956"/>
                    <a:ext cx="714895" cy="28829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6" name="그룹 305">
                  <a:extLst>
                    <a:ext uri="{FF2B5EF4-FFF2-40B4-BE49-F238E27FC236}">
                      <a16:creationId xmlns:a16="http://schemas.microsoft.com/office/drawing/2014/main" id="{A6A128EF-BA27-48CA-A9CA-2613AE0B5194}"/>
                    </a:ext>
                  </a:extLst>
                </p:cNvPr>
                <p:cNvGrpSpPr/>
                <p:nvPr/>
              </p:nvGrpSpPr>
              <p:grpSpPr>
                <a:xfrm>
                  <a:off x="1199803" y="-1372130"/>
                  <a:ext cx="1429792" cy="6087986"/>
                  <a:chOff x="1199803" y="-1372130"/>
                  <a:chExt cx="1429792" cy="6087986"/>
                </a:xfrm>
              </p:grpSpPr>
              <p:sp>
                <p:nvSpPr>
                  <p:cNvPr id="309" name="직사각형 308">
                    <a:extLst>
                      <a:ext uri="{FF2B5EF4-FFF2-40B4-BE49-F238E27FC236}">
                        <a16:creationId xmlns:a16="http://schemas.microsoft.com/office/drawing/2014/main" id="{5BDBAD93-4726-4F57-A0D4-081034A0716D}"/>
                      </a:ext>
                    </a:extLst>
                  </p:cNvPr>
                  <p:cNvSpPr/>
                  <p:nvPr/>
                </p:nvSpPr>
                <p:spPr>
                  <a:xfrm>
                    <a:off x="1199803"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0" name="직사각형 309">
                    <a:extLst>
                      <a:ext uri="{FF2B5EF4-FFF2-40B4-BE49-F238E27FC236}">
                        <a16:creationId xmlns:a16="http://schemas.microsoft.com/office/drawing/2014/main" id="{29EC5819-22A6-410D-A32F-303A58517D81}"/>
                      </a:ext>
                    </a:extLst>
                  </p:cNvPr>
                  <p:cNvSpPr/>
                  <p:nvPr/>
                </p:nvSpPr>
                <p:spPr>
                  <a:xfrm>
                    <a:off x="1914699" y="-1372130"/>
                    <a:ext cx="714896" cy="608798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7" name="직선 연결선 306">
                  <a:extLst>
                    <a:ext uri="{FF2B5EF4-FFF2-40B4-BE49-F238E27FC236}">
                      <a16:creationId xmlns:a16="http://schemas.microsoft.com/office/drawing/2014/main" id="{25614951-F4D4-49EC-A27F-084128D1B67A}"/>
                    </a:ext>
                  </a:extLst>
                </p:cNvPr>
                <p:cNvCxnSpPr/>
                <p:nvPr/>
              </p:nvCxnSpPr>
              <p:spPr>
                <a:xfrm>
                  <a:off x="1199803" y="4788131"/>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id="{872DAB9E-F36F-40DF-A79D-E0DA6D923D8B}"/>
                    </a:ext>
                  </a:extLst>
                </p:cNvPr>
                <p:cNvCxnSpPr/>
                <p:nvPr/>
              </p:nvCxnSpPr>
              <p:spPr>
                <a:xfrm>
                  <a:off x="1199803" y="-1305443"/>
                  <a:ext cx="1429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직사각형 299">
                <a:extLst>
                  <a:ext uri="{FF2B5EF4-FFF2-40B4-BE49-F238E27FC236}">
                    <a16:creationId xmlns:a16="http://schemas.microsoft.com/office/drawing/2014/main" id="{A35B7D4A-143C-4AE7-8FA5-B81EB246F40F}"/>
                  </a:ext>
                </a:extLst>
              </p:cNvPr>
              <p:cNvSpPr/>
              <p:nvPr/>
            </p:nvSpPr>
            <p:spPr>
              <a:xfrm>
                <a:off x="2033257"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300">
                <a:extLst>
                  <a:ext uri="{FF2B5EF4-FFF2-40B4-BE49-F238E27FC236}">
                    <a16:creationId xmlns:a16="http://schemas.microsoft.com/office/drawing/2014/main" id="{C2351530-02E2-4DB5-866C-46BEB8872481}"/>
                  </a:ext>
                </a:extLst>
              </p:cNvPr>
              <p:cNvSpPr/>
              <p:nvPr/>
            </p:nvSpPr>
            <p:spPr>
              <a:xfrm>
                <a:off x="2145953" y="4885114"/>
                <a:ext cx="104500" cy="7093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02" name="직선 연결선 301">
                <a:extLst>
                  <a:ext uri="{FF2B5EF4-FFF2-40B4-BE49-F238E27FC236}">
                    <a16:creationId xmlns:a16="http://schemas.microsoft.com/office/drawing/2014/main" id="{9A104DB3-4DCD-404F-A5EC-9C0F1A67B29D}"/>
                  </a:ext>
                </a:extLst>
              </p:cNvPr>
              <p:cNvCxnSpPr/>
              <p:nvPr/>
            </p:nvCxnSpPr>
            <p:spPr>
              <a:xfrm>
                <a:off x="2033257" y="4141690"/>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id="{A651B233-910C-40EE-8948-D4AF2326979D}"/>
                  </a:ext>
                </a:extLst>
              </p:cNvPr>
              <p:cNvCxnSpPr/>
              <p:nvPr/>
            </p:nvCxnSpPr>
            <p:spPr>
              <a:xfrm>
                <a:off x="2033257" y="342633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74635A00-BB17-44D9-A1B7-0351FD14D890}"/>
                  </a:ext>
                </a:extLst>
              </p:cNvPr>
              <p:cNvCxnSpPr/>
              <p:nvPr/>
            </p:nvCxnSpPr>
            <p:spPr>
              <a:xfrm>
                <a:off x="2033257" y="2679092"/>
                <a:ext cx="2058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6" name="그룹 285">
              <a:extLst>
                <a:ext uri="{FF2B5EF4-FFF2-40B4-BE49-F238E27FC236}">
                  <a16:creationId xmlns:a16="http://schemas.microsoft.com/office/drawing/2014/main" id="{DA447A5C-0494-436D-AA5D-B006D3E44FEC}"/>
                </a:ext>
              </a:extLst>
            </p:cNvPr>
            <p:cNvGrpSpPr/>
            <p:nvPr/>
          </p:nvGrpSpPr>
          <p:grpSpPr>
            <a:xfrm>
              <a:off x="4751972" y="4195122"/>
              <a:ext cx="141542" cy="169280"/>
              <a:chOff x="7282232" y="1266426"/>
              <a:chExt cx="852508" cy="1019576"/>
            </a:xfrm>
          </p:grpSpPr>
          <p:grpSp>
            <p:nvGrpSpPr>
              <p:cNvPr id="291" name="그룹 290">
                <a:extLst>
                  <a:ext uri="{FF2B5EF4-FFF2-40B4-BE49-F238E27FC236}">
                    <a16:creationId xmlns:a16="http://schemas.microsoft.com/office/drawing/2014/main" id="{EC72C9BD-9FF9-4BD3-A191-3740A66BB1B7}"/>
                  </a:ext>
                </a:extLst>
              </p:cNvPr>
              <p:cNvGrpSpPr/>
              <p:nvPr/>
            </p:nvGrpSpPr>
            <p:grpSpPr>
              <a:xfrm>
                <a:off x="7282232" y="1266426"/>
                <a:ext cx="852507" cy="868862"/>
                <a:chOff x="1689506" y="2459129"/>
                <a:chExt cx="1903229" cy="1939741"/>
              </a:xfrm>
            </p:grpSpPr>
            <p:cxnSp>
              <p:nvCxnSpPr>
                <p:cNvPr id="297" name="직선 연결선 296">
                  <a:extLst>
                    <a:ext uri="{FF2B5EF4-FFF2-40B4-BE49-F238E27FC236}">
                      <a16:creationId xmlns:a16="http://schemas.microsoft.com/office/drawing/2014/main" id="{C479A95D-A8A0-43EE-A432-16870E9D1CA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9725C955-93D2-48D0-9F5A-C4CC1A9DA8D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2" name="그룹 291">
                <a:extLst>
                  <a:ext uri="{FF2B5EF4-FFF2-40B4-BE49-F238E27FC236}">
                    <a16:creationId xmlns:a16="http://schemas.microsoft.com/office/drawing/2014/main" id="{EC4EF05F-6A7F-4CDB-84E1-517998FC78FE}"/>
                  </a:ext>
                </a:extLst>
              </p:cNvPr>
              <p:cNvGrpSpPr/>
              <p:nvPr/>
            </p:nvGrpSpPr>
            <p:grpSpPr>
              <a:xfrm>
                <a:off x="7282233" y="1417140"/>
                <a:ext cx="852507" cy="868862"/>
                <a:chOff x="1689506" y="2459129"/>
                <a:chExt cx="1903229" cy="1939741"/>
              </a:xfrm>
            </p:grpSpPr>
            <p:cxnSp>
              <p:nvCxnSpPr>
                <p:cNvPr id="295" name="직선 연결선 294">
                  <a:extLst>
                    <a:ext uri="{FF2B5EF4-FFF2-40B4-BE49-F238E27FC236}">
                      <a16:creationId xmlns:a16="http://schemas.microsoft.com/office/drawing/2014/main" id="{6D4CB925-D4D6-4409-9A2E-A1D8E96AC6A1}"/>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BDB4D2E5-BE48-4AB6-8D18-15775E00AC2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3" name="타원 292">
                <a:extLst>
                  <a:ext uri="{FF2B5EF4-FFF2-40B4-BE49-F238E27FC236}">
                    <a16:creationId xmlns:a16="http://schemas.microsoft.com/office/drawing/2014/main" id="{CE1E01FB-8E94-4319-A227-D8DE06B16B0C}"/>
                  </a:ext>
                </a:extLst>
              </p:cNvPr>
              <p:cNvSpPr/>
              <p:nvPr/>
            </p:nvSpPr>
            <p:spPr>
              <a:xfrm>
                <a:off x="7639427" y="1348082"/>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4" name="타원 293">
                <a:extLst>
                  <a:ext uri="{FF2B5EF4-FFF2-40B4-BE49-F238E27FC236}">
                    <a16:creationId xmlns:a16="http://schemas.microsoft.com/office/drawing/2014/main" id="{C5102B1A-72D3-42A3-BB1D-655B48D09CDD}"/>
                  </a:ext>
                </a:extLst>
              </p:cNvPr>
              <p:cNvSpPr/>
              <p:nvPr/>
            </p:nvSpPr>
            <p:spPr>
              <a:xfrm>
                <a:off x="7639427" y="2082585"/>
                <a:ext cx="138116" cy="138116"/>
              </a:xfrm>
              <a:prstGeom prst="ellipse">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7" name="직사각형 286">
              <a:extLst>
                <a:ext uri="{FF2B5EF4-FFF2-40B4-BE49-F238E27FC236}">
                  <a16:creationId xmlns:a16="http://schemas.microsoft.com/office/drawing/2014/main" id="{6A3DE604-8EFC-4ACF-A569-F08C94B4FF68}"/>
                </a:ext>
              </a:extLst>
            </p:cNvPr>
            <p:cNvSpPr/>
            <p:nvPr/>
          </p:nvSpPr>
          <p:spPr>
            <a:xfrm>
              <a:off x="4776782" y="4394375"/>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8" name="타원 287">
              <a:extLst>
                <a:ext uri="{FF2B5EF4-FFF2-40B4-BE49-F238E27FC236}">
                  <a16:creationId xmlns:a16="http://schemas.microsoft.com/office/drawing/2014/main" id="{5C460293-0289-4F07-9C4C-13446775D7CD}"/>
                </a:ext>
              </a:extLst>
            </p:cNvPr>
            <p:cNvSpPr/>
            <p:nvPr/>
          </p:nvSpPr>
          <p:spPr>
            <a:xfrm>
              <a:off x="4785095" y="3643842"/>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직사각형 288">
              <a:extLst>
                <a:ext uri="{FF2B5EF4-FFF2-40B4-BE49-F238E27FC236}">
                  <a16:creationId xmlns:a16="http://schemas.microsoft.com/office/drawing/2014/main" id="{2B37B8C1-66D1-4958-8526-9BABC85A5CC7}"/>
                </a:ext>
              </a:extLst>
            </p:cNvPr>
            <p:cNvSpPr/>
            <p:nvPr/>
          </p:nvSpPr>
          <p:spPr>
            <a:xfrm>
              <a:off x="4776782" y="2490933"/>
              <a:ext cx="91923" cy="62397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0" name="이등변 삼각형 289">
              <a:extLst>
                <a:ext uri="{FF2B5EF4-FFF2-40B4-BE49-F238E27FC236}">
                  <a16:creationId xmlns:a16="http://schemas.microsoft.com/office/drawing/2014/main" id="{D7F94E46-1986-444A-AA6E-805FAEA94E2C}"/>
                </a:ext>
              </a:extLst>
            </p:cNvPr>
            <p:cNvSpPr/>
            <p:nvPr/>
          </p:nvSpPr>
          <p:spPr>
            <a:xfrm rot="16200000">
              <a:off x="4618039" y="3931043"/>
              <a:ext cx="381719" cy="91923"/>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 name="직선 연결선 2">
            <a:extLst>
              <a:ext uri="{FF2B5EF4-FFF2-40B4-BE49-F238E27FC236}">
                <a16:creationId xmlns:a16="http://schemas.microsoft.com/office/drawing/2014/main" id="{3924DC18-5C35-4AF5-A7F8-8AB6CFE3E5D7}"/>
              </a:ext>
            </a:extLst>
          </p:cNvPr>
          <p:cNvCxnSpPr>
            <a:cxnSpLocks/>
          </p:cNvCxnSpPr>
          <p:nvPr/>
        </p:nvCxnSpPr>
        <p:spPr>
          <a:xfrm>
            <a:off x="1751624"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F6FBD37A-5C74-46FB-8EC9-F56D8C20DD14}"/>
              </a:ext>
            </a:extLst>
          </p:cNvPr>
          <p:cNvCxnSpPr>
            <a:cxnSpLocks/>
          </p:cNvCxnSpPr>
          <p:nvPr/>
        </p:nvCxnSpPr>
        <p:spPr>
          <a:xfrm>
            <a:off x="1992693"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BEDA0DC7-E7AE-48AD-9BD6-494A69FCB109}"/>
              </a:ext>
            </a:extLst>
          </p:cNvPr>
          <p:cNvCxnSpPr>
            <a:cxnSpLocks/>
          </p:cNvCxnSpPr>
          <p:nvPr/>
        </p:nvCxnSpPr>
        <p:spPr>
          <a:xfrm>
            <a:off x="2233762"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D34E0BEE-C26B-45F1-BA1C-54F9A5AC22F8}"/>
              </a:ext>
            </a:extLst>
          </p:cNvPr>
          <p:cNvCxnSpPr>
            <a:cxnSpLocks/>
          </p:cNvCxnSpPr>
          <p:nvPr/>
        </p:nvCxnSpPr>
        <p:spPr>
          <a:xfrm>
            <a:off x="2474831" y="4416215"/>
            <a:ext cx="0" cy="21858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8B5F3B-9DD6-44E9-93D5-CCC44C12F2C0}"/>
              </a:ext>
            </a:extLst>
          </p:cNvPr>
          <p:cNvSpPr txBox="1"/>
          <p:nvPr/>
        </p:nvSpPr>
        <p:spPr>
          <a:xfrm>
            <a:off x="1502025" y="6599437"/>
            <a:ext cx="312906" cy="246221"/>
          </a:xfrm>
          <a:prstGeom prst="rect">
            <a:avLst/>
          </a:prstGeom>
          <a:noFill/>
        </p:spPr>
        <p:txBody>
          <a:bodyPr wrap="none" rtlCol="0">
            <a:spAutoFit/>
          </a:bodyPr>
          <a:lstStyle/>
          <a:p>
            <a:r>
              <a:rPr lang="ko-KR" altLang="en-US" sz="1000" dirty="0"/>
              <a:t>팔</a:t>
            </a:r>
          </a:p>
        </p:txBody>
      </p:sp>
      <p:sp>
        <p:nvSpPr>
          <p:cNvPr id="151" name="TextBox 150">
            <a:extLst>
              <a:ext uri="{FF2B5EF4-FFF2-40B4-BE49-F238E27FC236}">
                <a16:creationId xmlns:a16="http://schemas.microsoft.com/office/drawing/2014/main" id="{DF93C9D9-2DE6-48C3-A4D6-EF3682CD5D24}"/>
              </a:ext>
            </a:extLst>
          </p:cNvPr>
          <p:cNvSpPr txBox="1"/>
          <p:nvPr/>
        </p:nvSpPr>
        <p:spPr>
          <a:xfrm>
            <a:off x="1950908" y="6599437"/>
            <a:ext cx="312906" cy="246221"/>
          </a:xfrm>
          <a:prstGeom prst="rect">
            <a:avLst/>
          </a:prstGeom>
          <a:noFill/>
        </p:spPr>
        <p:txBody>
          <a:bodyPr wrap="none" rtlCol="0">
            <a:spAutoFit/>
          </a:bodyPr>
          <a:lstStyle/>
          <a:p>
            <a:r>
              <a:rPr lang="ko-KR" altLang="en-US" sz="1000" dirty="0"/>
              <a:t>손</a:t>
            </a:r>
          </a:p>
        </p:txBody>
      </p:sp>
      <p:grpSp>
        <p:nvGrpSpPr>
          <p:cNvPr id="14" name="그룹 13">
            <a:extLst>
              <a:ext uri="{FF2B5EF4-FFF2-40B4-BE49-F238E27FC236}">
                <a16:creationId xmlns:a16="http://schemas.microsoft.com/office/drawing/2014/main" id="{DB73B193-F144-4FB2-AE9A-751BB508E955}"/>
              </a:ext>
            </a:extLst>
          </p:cNvPr>
          <p:cNvGrpSpPr/>
          <p:nvPr/>
        </p:nvGrpSpPr>
        <p:grpSpPr>
          <a:xfrm>
            <a:off x="2151178" y="6172663"/>
            <a:ext cx="67385" cy="454964"/>
            <a:chOff x="4417618" y="5176329"/>
            <a:chExt cx="96312" cy="650264"/>
          </a:xfrm>
        </p:grpSpPr>
        <p:sp>
          <p:nvSpPr>
            <p:cNvPr id="160" name="자유형: 도형 159">
              <a:extLst>
                <a:ext uri="{FF2B5EF4-FFF2-40B4-BE49-F238E27FC236}">
                  <a16:creationId xmlns:a16="http://schemas.microsoft.com/office/drawing/2014/main" id="{4F2A41F4-C600-4767-8A6F-4466D390F91F}"/>
                </a:ext>
              </a:extLst>
            </p:cNvPr>
            <p:cNvSpPr/>
            <p:nvPr/>
          </p:nvSpPr>
          <p:spPr>
            <a:xfrm flipH="1">
              <a:off x="4417618" y="5176329"/>
              <a:ext cx="96312" cy="41469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1" name="그룹 160">
              <a:extLst>
                <a:ext uri="{FF2B5EF4-FFF2-40B4-BE49-F238E27FC236}">
                  <a16:creationId xmlns:a16="http://schemas.microsoft.com/office/drawing/2014/main" id="{50E33EF0-91A5-41AB-AD2B-2EC95CCF1D73}"/>
                </a:ext>
              </a:extLst>
            </p:cNvPr>
            <p:cNvGrpSpPr/>
            <p:nvPr/>
          </p:nvGrpSpPr>
          <p:grpSpPr>
            <a:xfrm>
              <a:off x="4425769" y="5696664"/>
              <a:ext cx="85449" cy="129929"/>
              <a:chOff x="1073021" y="4861249"/>
              <a:chExt cx="681134" cy="1035697"/>
            </a:xfrm>
          </p:grpSpPr>
          <p:grpSp>
            <p:nvGrpSpPr>
              <p:cNvPr id="347" name="그룹 346">
                <a:extLst>
                  <a:ext uri="{FF2B5EF4-FFF2-40B4-BE49-F238E27FC236}">
                    <a16:creationId xmlns:a16="http://schemas.microsoft.com/office/drawing/2014/main" id="{A419BA03-A876-4B38-853B-CDDE4867E5C5}"/>
                  </a:ext>
                </a:extLst>
              </p:cNvPr>
              <p:cNvGrpSpPr/>
              <p:nvPr/>
            </p:nvGrpSpPr>
            <p:grpSpPr>
              <a:xfrm>
                <a:off x="1073021" y="4861249"/>
                <a:ext cx="681134" cy="1035697"/>
                <a:chOff x="1073021" y="4861250"/>
                <a:chExt cx="681134" cy="681232"/>
              </a:xfrm>
            </p:grpSpPr>
            <p:cxnSp>
              <p:nvCxnSpPr>
                <p:cNvPr id="349" name="직선 연결선 348">
                  <a:extLst>
                    <a:ext uri="{FF2B5EF4-FFF2-40B4-BE49-F238E27FC236}">
                      <a16:creationId xmlns:a16="http://schemas.microsoft.com/office/drawing/2014/main" id="{4EA6F974-DF6D-47C2-8F65-D265ADD910F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4384EDE-B3DB-498C-B7A9-DF219BC819EA}"/>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7BB7BBAB-1F0E-4A52-9504-9A580542333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8" name="타원 347">
                <a:extLst>
                  <a:ext uri="{FF2B5EF4-FFF2-40B4-BE49-F238E27FC236}">
                    <a16:creationId xmlns:a16="http://schemas.microsoft.com/office/drawing/2014/main" id="{083EC389-93B1-4878-9738-C3B047B8D3BE}"/>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59" name="TextBox 358">
            <a:extLst>
              <a:ext uri="{FF2B5EF4-FFF2-40B4-BE49-F238E27FC236}">
                <a16:creationId xmlns:a16="http://schemas.microsoft.com/office/drawing/2014/main" id="{273F7734-D4BB-4AFD-BC1D-BDDE83CC1E4E}"/>
              </a:ext>
            </a:extLst>
          </p:cNvPr>
          <p:cNvSpPr txBox="1"/>
          <p:nvPr/>
        </p:nvSpPr>
        <p:spPr>
          <a:xfrm>
            <a:off x="2663034" y="4353139"/>
            <a:ext cx="1730918" cy="1583126"/>
          </a:xfrm>
          <a:prstGeom prst="rect">
            <a:avLst/>
          </a:prstGeom>
          <a:noFill/>
        </p:spPr>
        <p:txBody>
          <a:bodyPr wrap="square" rtlCol="0">
            <a:spAutoFit/>
          </a:bodyPr>
          <a:lstStyle/>
          <a:p>
            <a:pPr>
              <a:lnSpc>
                <a:spcPct val="150000"/>
              </a:lnSpc>
            </a:pPr>
            <a:r>
              <a:rPr lang="ko-KR" altLang="en-US" sz="1100" b="1" dirty="0"/>
              <a:t>기본 자세</a:t>
            </a:r>
            <a:endParaRPr lang="en-US" altLang="ko-KR" sz="1100" b="1"/>
          </a:p>
          <a:p>
            <a:pPr marL="228600" indent="-228600">
              <a:lnSpc>
                <a:spcPct val="150000"/>
              </a:lnSpc>
              <a:buAutoNum type="arabicPeriod"/>
            </a:pPr>
            <a:r>
              <a:rPr lang="ko-KR" altLang="en-US" sz="1100"/>
              <a:t>몸의 </a:t>
            </a:r>
            <a:r>
              <a:rPr lang="ko-KR" altLang="en-US" sz="1100" dirty="0"/>
              <a:t>지지대 중심은 중간에 위치한다</a:t>
            </a:r>
            <a:r>
              <a:rPr lang="en-US" altLang="ko-KR" sz="1100"/>
              <a:t>.</a:t>
            </a:r>
          </a:p>
          <a:p>
            <a:pPr marL="228600" indent="-228600">
              <a:lnSpc>
                <a:spcPct val="150000"/>
              </a:lnSpc>
              <a:buAutoNum type="arabicPeriod"/>
            </a:pPr>
            <a:r>
              <a:rPr lang="ko-KR" altLang="en-US" sz="1100"/>
              <a:t>팔은 </a:t>
            </a:r>
            <a:r>
              <a:rPr lang="ko-KR" altLang="en-US" sz="1100" dirty="0"/>
              <a:t>아래를 향한다</a:t>
            </a:r>
            <a:r>
              <a:rPr lang="en-US" altLang="ko-KR" sz="1100"/>
              <a:t>.</a:t>
            </a:r>
          </a:p>
          <a:p>
            <a:pPr marL="228600" indent="-228600">
              <a:lnSpc>
                <a:spcPct val="150000"/>
              </a:lnSpc>
              <a:buAutoNum type="arabicPeriod"/>
            </a:pPr>
            <a:r>
              <a:rPr lang="ko-KR" altLang="en-US" sz="1100"/>
              <a:t>손바닥은 </a:t>
            </a:r>
            <a:r>
              <a:rPr lang="ko-KR" altLang="en-US" sz="1100" dirty="0"/>
              <a:t>앞을 향한다</a:t>
            </a:r>
            <a:r>
              <a:rPr lang="en-US" altLang="ko-KR" sz="1100"/>
              <a:t>.</a:t>
            </a:r>
            <a:endParaRPr lang="en-US" altLang="ko-KR" sz="1100" dirty="0"/>
          </a:p>
        </p:txBody>
      </p:sp>
    </p:spTree>
    <p:extLst>
      <p:ext uri="{BB962C8B-B14F-4D97-AF65-F5344CB8AC3E}">
        <p14:creationId xmlns:p14="http://schemas.microsoft.com/office/powerpoint/2010/main" val="1538852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0294E7B1-744D-4485-96D6-D48891481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22" y="2235031"/>
            <a:ext cx="3026925" cy="3026925"/>
          </a:xfrm>
          <a:prstGeom prst="rect">
            <a:avLst/>
          </a:prstGeom>
        </p:spPr>
      </p:pic>
      <p:pic>
        <p:nvPicPr>
          <p:cNvPr id="18" name="그림 17">
            <a:extLst>
              <a:ext uri="{FF2B5EF4-FFF2-40B4-BE49-F238E27FC236}">
                <a16:creationId xmlns:a16="http://schemas.microsoft.com/office/drawing/2014/main" id="{DA7B6F39-1119-4CDB-92D8-E1432B0E8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951" y="243439"/>
            <a:ext cx="3026925" cy="3026925"/>
          </a:xfrm>
          <a:prstGeom prst="rect">
            <a:avLst/>
          </a:prstGeom>
        </p:spPr>
      </p:pic>
      <p:pic>
        <p:nvPicPr>
          <p:cNvPr id="20" name="그림 19">
            <a:extLst>
              <a:ext uri="{FF2B5EF4-FFF2-40B4-BE49-F238E27FC236}">
                <a16:creationId xmlns:a16="http://schemas.microsoft.com/office/drawing/2014/main" id="{557E8694-E4FE-48DC-A6C5-CE88643F110A}"/>
              </a:ext>
            </a:extLst>
          </p:cNvPr>
          <p:cNvPicPr>
            <a:picLocks noChangeAspect="1"/>
          </p:cNvPicPr>
          <p:nvPr/>
        </p:nvPicPr>
        <p:blipFill rotWithShape="1">
          <a:blip r:embed="rId4">
            <a:extLst>
              <a:ext uri="{28A0092B-C50C-407E-A947-70E740481C1C}">
                <a14:useLocalDpi xmlns:a14="http://schemas.microsoft.com/office/drawing/2010/main" val="0"/>
              </a:ext>
            </a:extLst>
          </a:blip>
          <a:srcRect t="30520" b="6317"/>
          <a:stretch/>
        </p:blipFill>
        <p:spPr>
          <a:xfrm>
            <a:off x="4595951" y="2732234"/>
            <a:ext cx="3026925" cy="1911928"/>
          </a:xfrm>
          <a:prstGeom prst="rect">
            <a:avLst/>
          </a:prstGeom>
        </p:spPr>
      </p:pic>
      <p:pic>
        <p:nvPicPr>
          <p:cNvPr id="22" name="그림 21" descr="하늘, 실외, 사람이(가) 표시된 사진&#10;&#10;자동 생성된 설명">
            <a:extLst>
              <a:ext uri="{FF2B5EF4-FFF2-40B4-BE49-F238E27FC236}">
                <a16:creationId xmlns:a16="http://schemas.microsoft.com/office/drawing/2014/main" id="{F5242A09-79E5-4534-BFE4-2998700B309E}"/>
              </a:ext>
            </a:extLst>
          </p:cNvPr>
          <p:cNvPicPr>
            <a:picLocks noChangeAspect="1"/>
          </p:cNvPicPr>
          <p:nvPr/>
        </p:nvPicPr>
        <p:blipFill rotWithShape="1">
          <a:blip r:embed="rId5">
            <a:extLst>
              <a:ext uri="{28A0092B-C50C-407E-A947-70E740481C1C}">
                <a14:useLocalDpi xmlns:a14="http://schemas.microsoft.com/office/drawing/2010/main" val="0"/>
              </a:ext>
            </a:extLst>
          </a:blip>
          <a:srcRect t="28699" b="8138"/>
          <a:stretch/>
        </p:blipFill>
        <p:spPr>
          <a:xfrm>
            <a:off x="4595951" y="4387014"/>
            <a:ext cx="3026925" cy="1911928"/>
          </a:xfrm>
          <a:prstGeom prst="rect">
            <a:avLst/>
          </a:prstGeom>
        </p:spPr>
      </p:pic>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003019" cy="523220"/>
            </a:xfrm>
            <a:prstGeom prst="rect">
              <a:avLst/>
            </a:prstGeom>
            <a:noFill/>
          </p:spPr>
          <p:txBody>
            <a:bodyPr wrap="none" rtlCol="0">
              <a:spAutoFit/>
            </a:bodyPr>
            <a:lstStyle/>
            <a:p>
              <a:r>
                <a:rPr lang="ko-KR" altLang="en-US" sz="1400" dirty="0" err="1"/>
                <a:t>라바노테이션을</a:t>
              </a:r>
              <a:r>
                <a:rPr lang="ko-KR" altLang="en-US" sz="1400" dirty="0"/>
                <a:t> 활용하여 헬스동작을 표기한다</a:t>
              </a:r>
              <a:r>
                <a:rPr lang="en-US" altLang="ko-KR" sz="1400" dirty="0"/>
                <a:t>.</a:t>
              </a:r>
            </a:p>
            <a:p>
              <a:r>
                <a:rPr lang="en-US" altLang="ko-KR" sz="1400" dirty="0"/>
                <a:t>Chest Press 3</a:t>
              </a:r>
              <a:r>
                <a:rPr lang="ko-KR" altLang="en-US" sz="1400" dirty="0"/>
                <a:t>종류 </a:t>
              </a:r>
              <a:r>
                <a:rPr lang="en-US" altLang="ko-KR" sz="1400" dirty="0"/>
                <a:t>– narrow, wide, fly (</a:t>
              </a:r>
              <a:r>
                <a:rPr lang="ko-KR" altLang="en-US" sz="1400" dirty="0" err="1"/>
                <a:t>작성중</a:t>
              </a:r>
              <a:r>
                <a:rPr lang="en-US" altLang="ko-KR" sz="1400" dirty="0"/>
                <a:t>)</a:t>
              </a:r>
            </a:p>
          </p:txBody>
        </p:sp>
      </p:grpSp>
      <p:cxnSp>
        <p:nvCxnSpPr>
          <p:cNvPr id="24" name="직선 화살표 연결선 23">
            <a:extLst>
              <a:ext uri="{FF2B5EF4-FFF2-40B4-BE49-F238E27FC236}">
                <a16:creationId xmlns:a16="http://schemas.microsoft.com/office/drawing/2014/main" id="{91DC3BA6-1AF3-4DBC-A291-41A63DF0DE9E}"/>
              </a:ext>
            </a:extLst>
          </p:cNvPr>
          <p:cNvCxnSpPr>
            <a:stCxn id="16" idx="3"/>
          </p:cNvCxnSpPr>
          <p:nvPr/>
        </p:nvCxnSpPr>
        <p:spPr>
          <a:xfrm flipV="1">
            <a:off x="3200947" y="1862051"/>
            <a:ext cx="1445867" cy="18864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F2748F2-8B96-4BF8-9ECE-537117F85F42}"/>
              </a:ext>
            </a:extLst>
          </p:cNvPr>
          <p:cNvCxnSpPr>
            <a:stCxn id="16" idx="3"/>
          </p:cNvCxnSpPr>
          <p:nvPr/>
        </p:nvCxnSpPr>
        <p:spPr>
          <a:xfrm flipV="1">
            <a:off x="3200947" y="3748493"/>
            <a:ext cx="1487430"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50463176-28DB-4EA6-8805-EB4A362DE22F}"/>
              </a:ext>
            </a:extLst>
          </p:cNvPr>
          <p:cNvCxnSpPr>
            <a:stCxn id="16" idx="3"/>
          </p:cNvCxnSpPr>
          <p:nvPr/>
        </p:nvCxnSpPr>
        <p:spPr>
          <a:xfrm>
            <a:off x="3200947" y="3748494"/>
            <a:ext cx="1445867" cy="14458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a:extLst>
              <a:ext uri="{FF2B5EF4-FFF2-40B4-BE49-F238E27FC236}">
                <a16:creationId xmlns:a16="http://schemas.microsoft.com/office/drawing/2014/main" id="{1DB7FACF-E564-44FE-8551-7DDA1BDB9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948" y="2167435"/>
            <a:ext cx="3026925" cy="3026925"/>
          </a:xfrm>
          <a:prstGeom prst="rect">
            <a:avLst/>
          </a:prstGeom>
        </p:spPr>
      </p:pic>
      <p:cxnSp>
        <p:nvCxnSpPr>
          <p:cNvPr id="30" name="직선 화살표 연결선 29">
            <a:extLst>
              <a:ext uri="{FF2B5EF4-FFF2-40B4-BE49-F238E27FC236}">
                <a16:creationId xmlns:a16="http://schemas.microsoft.com/office/drawing/2014/main" id="{3FAC97C5-8EB6-49DE-AE43-E4DB0EFBD2EA}"/>
              </a:ext>
            </a:extLst>
          </p:cNvPr>
          <p:cNvCxnSpPr>
            <a:endCxn id="55" idx="1"/>
          </p:cNvCxnSpPr>
          <p:nvPr/>
        </p:nvCxnSpPr>
        <p:spPr>
          <a:xfrm>
            <a:off x="7007629" y="1619888"/>
            <a:ext cx="1903319" cy="20610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7549C8F9-82A0-430B-A6CE-B8D806652DE4}"/>
              </a:ext>
            </a:extLst>
          </p:cNvPr>
          <p:cNvCxnSpPr>
            <a:cxnSpLocks/>
            <a:endCxn id="55" idx="1"/>
          </p:cNvCxnSpPr>
          <p:nvPr/>
        </p:nvCxnSpPr>
        <p:spPr>
          <a:xfrm>
            <a:off x="7489767" y="3680898"/>
            <a:ext cx="142118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A3DDC21-4D6B-4A48-A0B4-E9909A4E5AEE}"/>
              </a:ext>
            </a:extLst>
          </p:cNvPr>
          <p:cNvCxnSpPr>
            <a:endCxn id="55" idx="1"/>
          </p:cNvCxnSpPr>
          <p:nvPr/>
        </p:nvCxnSpPr>
        <p:spPr>
          <a:xfrm flipV="1">
            <a:off x="7523018" y="3680898"/>
            <a:ext cx="1387930" cy="177225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21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712730"/>
            <a:chOff x="232757" y="220287"/>
            <a:chExt cx="5559535" cy="712730"/>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4397358" cy="307777"/>
            </a:xfrm>
            <a:prstGeom prst="rect">
              <a:avLst/>
            </a:prstGeom>
            <a:noFill/>
          </p:spPr>
          <p:txBody>
            <a:bodyPr wrap="none" rtlCol="0">
              <a:spAutoFit/>
            </a:bodyPr>
            <a:lstStyle/>
            <a:p>
              <a:r>
                <a:rPr lang="ko-KR" altLang="en-US" sz="1400" dirty="0"/>
                <a:t>기본 도표에 의한 동작표시 </a:t>
              </a:r>
              <a:r>
                <a:rPr lang="en-US" altLang="ko-KR" sz="1400" dirty="0"/>
                <a:t>3D </a:t>
              </a:r>
              <a:r>
                <a:rPr lang="ko-KR" altLang="en-US" sz="1400" dirty="0"/>
                <a:t>캐릭터작업</a:t>
              </a:r>
              <a:r>
                <a:rPr lang="en-US" altLang="ko-KR" sz="1400" dirty="0"/>
                <a:t>  - </a:t>
              </a:r>
              <a:r>
                <a:rPr lang="ko-KR" altLang="en-US" sz="1400" dirty="0"/>
                <a:t>작업중</a:t>
              </a:r>
              <a:endParaRPr lang="en-US" altLang="ko-KR" sz="1400" dirty="0"/>
            </a:p>
          </p:txBody>
        </p:sp>
      </p:grpSp>
      <p:grpSp>
        <p:nvGrpSpPr>
          <p:cNvPr id="254" name="그룹 253">
            <a:extLst>
              <a:ext uri="{FF2B5EF4-FFF2-40B4-BE49-F238E27FC236}">
                <a16:creationId xmlns:a16="http://schemas.microsoft.com/office/drawing/2014/main" id="{5841430D-9EF3-4AE5-9C8B-FBC6B02285F9}"/>
              </a:ext>
            </a:extLst>
          </p:cNvPr>
          <p:cNvGrpSpPr/>
          <p:nvPr/>
        </p:nvGrpSpPr>
        <p:grpSpPr>
          <a:xfrm>
            <a:off x="604821" y="1903389"/>
            <a:ext cx="2522111" cy="3666656"/>
            <a:chOff x="1606834" y="2179166"/>
            <a:chExt cx="2522111" cy="3666656"/>
          </a:xfrm>
        </p:grpSpPr>
        <p:sp>
          <p:nvSpPr>
            <p:cNvPr id="259" name="자유형: 도형 258">
              <a:extLst>
                <a:ext uri="{FF2B5EF4-FFF2-40B4-BE49-F238E27FC236}">
                  <a16:creationId xmlns:a16="http://schemas.microsoft.com/office/drawing/2014/main" id="{E37CD889-5C41-4895-B5CC-B81EA4776F74}"/>
                </a:ext>
              </a:extLst>
            </p:cNvPr>
            <p:cNvSpPr/>
            <p:nvPr/>
          </p:nvSpPr>
          <p:spPr>
            <a:xfrm>
              <a:off x="2550811" y="2179166"/>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0" name="이등변 삼각형 259">
              <a:extLst>
                <a:ext uri="{FF2B5EF4-FFF2-40B4-BE49-F238E27FC236}">
                  <a16:creationId xmlns:a16="http://schemas.microsoft.com/office/drawing/2014/main" id="{91B6CF54-98C0-4016-82CA-33FF023479D3}"/>
                </a:ext>
              </a:extLst>
            </p:cNvPr>
            <p:cNvSpPr/>
            <p:nvPr/>
          </p:nvSpPr>
          <p:spPr>
            <a:xfrm rot="5400000">
              <a:off x="3643637"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자유형: 도형 260">
              <a:extLst>
                <a:ext uri="{FF2B5EF4-FFF2-40B4-BE49-F238E27FC236}">
                  <a16:creationId xmlns:a16="http://schemas.microsoft.com/office/drawing/2014/main" id="{BC3774FF-48EF-45E4-926F-AA2A14C3FEAC}"/>
                </a:ext>
              </a:extLst>
            </p:cNvPr>
            <p:cNvSpPr/>
            <p:nvPr/>
          </p:nvSpPr>
          <p:spPr>
            <a:xfrm>
              <a:off x="2173914" y="2910045"/>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2" name="직사각형 261">
              <a:extLst>
                <a:ext uri="{FF2B5EF4-FFF2-40B4-BE49-F238E27FC236}">
                  <a16:creationId xmlns:a16="http://schemas.microsoft.com/office/drawing/2014/main" id="{61BDBEA4-40E1-4564-B9E7-9688D04F8C3B}"/>
                </a:ext>
              </a:extLst>
            </p:cNvPr>
            <p:cNvSpPr/>
            <p:nvPr/>
          </p:nvSpPr>
          <p:spPr>
            <a:xfrm>
              <a:off x="2745678" y="3635717"/>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3" name="이등변 삼각형 262">
              <a:extLst>
                <a:ext uri="{FF2B5EF4-FFF2-40B4-BE49-F238E27FC236}">
                  <a16:creationId xmlns:a16="http://schemas.microsoft.com/office/drawing/2014/main" id="{215E032B-064D-4780-8797-8A54A7316621}"/>
                </a:ext>
              </a:extLst>
            </p:cNvPr>
            <p:cNvSpPr/>
            <p:nvPr/>
          </p:nvSpPr>
          <p:spPr>
            <a:xfrm rot="16200000">
              <a:off x="1361266" y="3886231"/>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4" name="자유형: 도형 263">
              <a:extLst>
                <a:ext uri="{FF2B5EF4-FFF2-40B4-BE49-F238E27FC236}">
                  <a16:creationId xmlns:a16="http://schemas.microsoft.com/office/drawing/2014/main" id="{ECE82DDD-30B3-47AD-B465-B323C3B56CC8}"/>
                </a:ext>
              </a:extLst>
            </p:cNvPr>
            <p:cNvSpPr/>
            <p:nvPr/>
          </p:nvSpPr>
          <p:spPr>
            <a:xfrm flipH="1">
              <a:off x="2944290" y="2179166"/>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자유형: 도형 264">
              <a:extLst>
                <a:ext uri="{FF2B5EF4-FFF2-40B4-BE49-F238E27FC236}">
                  <a16:creationId xmlns:a16="http://schemas.microsoft.com/office/drawing/2014/main" id="{7BC51B35-881C-4B76-A611-5A3C3CC85CC3}"/>
                </a:ext>
              </a:extLst>
            </p:cNvPr>
            <p:cNvSpPr/>
            <p:nvPr/>
          </p:nvSpPr>
          <p:spPr>
            <a:xfrm flipH="1">
              <a:off x="3317441" y="2910045"/>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6" name="자유형: 도형 265">
              <a:extLst>
                <a:ext uri="{FF2B5EF4-FFF2-40B4-BE49-F238E27FC236}">
                  <a16:creationId xmlns:a16="http://schemas.microsoft.com/office/drawing/2014/main" id="{5722804F-FE9F-45D6-A4AB-F9F7E7370CF6}"/>
                </a:ext>
              </a:extLst>
            </p:cNvPr>
            <p:cNvSpPr/>
            <p:nvPr/>
          </p:nvSpPr>
          <p:spPr>
            <a:xfrm rot="10800000">
              <a:off x="2940544" y="5114943"/>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4" name="자유형: 도형 273">
              <a:extLst>
                <a:ext uri="{FF2B5EF4-FFF2-40B4-BE49-F238E27FC236}">
                  <a16:creationId xmlns:a16="http://schemas.microsoft.com/office/drawing/2014/main" id="{19B937FE-31EE-4599-9A4F-8FDDC095C420}"/>
                </a:ext>
              </a:extLst>
            </p:cNvPr>
            <p:cNvSpPr/>
            <p:nvPr/>
          </p:nvSpPr>
          <p:spPr>
            <a:xfrm rot="10800000">
              <a:off x="3318378" y="4389271"/>
              <a:ext cx="243486"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2" name="자유형: 도형 281">
              <a:extLst>
                <a:ext uri="{FF2B5EF4-FFF2-40B4-BE49-F238E27FC236}">
                  <a16:creationId xmlns:a16="http://schemas.microsoft.com/office/drawing/2014/main" id="{DBDE2357-21E9-4123-8B23-993E834AEE60}"/>
                </a:ext>
              </a:extLst>
            </p:cNvPr>
            <p:cNvSpPr/>
            <p:nvPr/>
          </p:nvSpPr>
          <p:spPr>
            <a:xfrm rot="10800000" flipH="1">
              <a:off x="2551748" y="5114943"/>
              <a:ext cx="239740"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자유형: 도형 282">
              <a:extLst>
                <a:ext uri="{FF2B5EF4-FFF2-40B4-BE49-F238E27FC236}">
                  <a16:creationId xmlns:a16="http://schemas.microsoft.com/office/drawing/2014/main" id="{0D4C70DC-A1ED-4B67-B78C-841B5A18C088}"/>
                </a:ext>
              </a:extLst>
            </p:cNvPr>
            <p:cNvSpPr/>
            <p:nvPr/>
          </p:nvSpPr>
          <p:spPr>
            <a:xfrm rot="10800000" flipH="1">
              <a:off x="2173914" y="4389271"/>
              <a:ext cx="244423" cy="72567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a:extLst>
              <a:ext uri="{FF2B5EF4-FFF2-40B4-BE49-F238E27FC236}">
                <a16:creationId xmlns:a16="http://schemas.microsoft.com/office/drawing/2014/main" id="{7C744D7D-A8E9-47FB-8D67-2AB21C918BB4}"/>
              </a:ext>
            </a:extLst>
          </p:cNvPr>
          <p:cNvGrpSpPr/>
          <p:nvPr/>
        </p:nvGrpSpPr>
        <p:grpSpPr>
          <a:xfrm>
            <a:off x="3697995" y="1703987"/>
            <a:ext cx="3595019" cy="3961750"/>
            <a:chOff x="3508240" y="1763106"/>
            <a:chExt cx="3595019" cy="3961750"/>
          </a:xfrm>
        </p:grpSpPr>
        <p:sp>
          <p:nvSpPr>
            <p:cNvPr id="284" name="자유형: 도형 283">
              <a:extLst>
                <a:ext uri="{FF2B5EF4-FFF2-40B4-BE49-F238E27FC236}">
                  <a16:creationId xmlns:a16="http://schemas.microsoft.com/office/drawing/2014/main" id="{D5B5C605-3578-4240-9D90-10BC3C49EC82}"/>
                </a:ext>
              </a:extLst>
            </p:cNvPr>
            <p:cNvSpPr/>
            <p:nvPr/>
          </p:nvSpPr>
          <p:spPr>
            <a:xfrm>
              <a:off x="3508240" y="2468199"/>
              <a:ext cx="176166" cy="52677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5" name="이등변 삼각형 284">
              <a:extLst>
                <a:ext uri="{FF2B5EF4-FFF2-40B4-BE49-F238E27FC236}">
                  <a16:creationId xmlns:a16="http://schemas.microsoft.com/office/drawing/2014/main" id="{8F678E2A-0068-4BF4-987B-6ED836686FCF}"/>
                </a:ext>
              </a:extLst>
            </p:cNvPr>
            <p:cNvSpPr/>
            <p:nvPr/>
          </p:nvSpPr>
          <p:spPr>
            <a:xfrm rot="5400000">
              <a:off x="5367269" y="3505626"/>
              <a:ext cx="526773" cy="172791"/>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6" name="자유형: 도형 285">
              <a:extLst>
                <a:ext uri="{FF2B5EF4-FFF2-40B4-BE49-F238E27FC236}">
                  <a16:creationId xmlns:a16="http://schemas.microsoft.com/office/drawing/2014/main" id="{24EC0C18-7FE3-44B3-884C-382B45F81EB8}"/>
                </a:ext>
              </a:extLst>
            </p:cNvPr>
            <p:cNvSpPr/>
            <p:nvPr/>
          </p:nvSpPr>
          <p:spPr>
            <a:xfrm>
              <a:off x="3534177" y="4157429"/>
              <a:ext cx="175490" cy="52302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7" name="직사각형 286">
              <a:extLst>
                <a:ext uri="{FF2B5EF4-FFF2-40B4-BE49-F238E27FC236}">
                  <a16:creationId xmlns:a16="http://schemas.microsoft.com/office/drawing/2014/main" id="{4AF54F0E-F169-435C-BB50-C124FDA4853F}"/>
                </a:ext>
              </a:extLst>
            </p:cNvPr>
            <p:cNvSpPr/>
            <p:nvPr/>
          </p:nvSpPr>
          <p:spPr>
            <a:xfrm>
              <a:off x="3612295" y="1763106"/>
              <a:ext cx="176166" cy="526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8" name="이등변 삼각형 287">
              <a:extLst>
                <a:ext uri="{FF2B5EF4-FFF2-40B4-BE49-F238E27FC236}">
                  <a16:creationId xmlns:a16="http://schemas.microsoft.com/office/drawing/2014/main" id="{6C323669-F10C-48C5-9C8B-CDE5EF085E30}"/>
                </a:ext>
              </a:extLst>
            </p:cNvPr>
            <p:cNvSpPr/>
            <p:nvPr/>
          </p:nvSpPr>
          <p:spPr>
            <a:xfrm rot="16200000">
              <a:off x="3348909" y="3505626"/>
              <a:ext cx="526773" cy="172791"/>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자유형: 도형 288">
              <a:extLst>
                <a:ext uri="{FF2B5EF4-FFF2-40B4-BE49-F238E27FC236}">
                  <a16:creationId xmlns:a16="http://schemas.microsoft.com/office/drawing/2014/main" id="{679410FB-B51B-421F-A31B-6C10CC0DA2D3}"/>
                </a:ext>
              </a:extLst>
            </p:cNvPr>
            <p:cNvSpPr/>
            <p:nvPr/>
          </p:nvSpPr>
          <p:spPr>
            <a:xfrm flipH="1">
              <a:off x="3791837" y="2468199"/>
              <a:ext cx="172791" cy="52677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0" name="자유형: 도형 289">
              <a:extLst>
                <a:ext uri="{FF2B5EF4-FFF2-40B4-BE49-F238E27FC236}">
                  <a16:creationId xmlns:a16="http://schemas.microsoft.com/office/drawing/2014/main" id="{8705BFED-17A5-4849-917A-D0F6EDA15C2F}"/>
                </a:ext>
              </a:extLst>
            </p:cNvPr>
            <p:cNvSpPr/>
            <p:nvPr/>
          </p:nvSpPr>
          <p:spPr>
            <a:xfrm flipH="1">
              <a:off x="5574601" y="4178012"/>
              <a:ext cx="176166" cy="52302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1" name="자유형: 도형 290">
              <a:extLst>
                <a:ext uri="{FF2B5EF4-FFF2-40B4-BE49-F238E27FC236}">
                  <a16:creationId xmlns:a16="http://schemas.microsoft.com/office/drawing/2014/main" id="{E0136E7F-ADBB-4C19-BA3C-F3ECEE65A90C}"/>
                </a:ext>
              </a:extLst>
            </p:cNvPr>
            <p:cNvSpPr/>
            <p:nvPr/>
          </p:nvSpPr>
          <p:spPr>
            <a:xfrm rot="10800000">
              <a:off x="5704209" y="2466322"/>
              <a:ext cx="176166" cy="52677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2" name="자유형: 도형 291">
              <a:extLst>
                <a:ext uri="{FF2B5EF4-FFF2-40B4-BE49-F238E27FC236}">
                  <a16:creationId xmlns:a16="http://schemas.microsoft.com/office/drawing/2014/main" id="{6274AEAC-F70C-4301-B4A2-656905FDF937}"/>
                </a:ext>
              </a:extLst>
            </p:cNvPr>
            <p:cNvSpPr/>
            <p:nvPr/>
          </p:nvSpPr>
          <p:spPr>
            <a:xfrm rot="10800000">
              <a:off x="5544260" y="5201834"/>
              <a:ext cx="175490" cy="52302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3" name="자유형: 도형 292">
              <a:extLst>
                <a:ext uri="{FF2B5EF4-FFF2-40B4-BE49-F238E27FC236}">
                  <a16:creationId xmlns:a16="http://schemas.microsoft.com/office/drawing/2014/main" id="{353D7F57-80F3-40A2-B1B4-8FCC2617DF45}"/>
                </a:ext>
              </a:extLst>
            </p:cNvPr>
            <p:cNvSpPr/>
            <p:nvPr/>
          </p:nvSpPr>
          <p:spPr>
            <a:xfrm rot="10800000" flipH="1">
              <a:off x="5423987" y="2466322"/>
              <a:ext cx="172791" cy="526775"/>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5" name="자유형: 도형 294">
              <a:extLst>
                <a:ext uri="{FF2B5EF4-FFF2-40B4-BE49-F238E27FC236}">
                  <a16:creationId xmlns:a16="http://schemas.microsoft.com/office/drawing/2014/main" id="{B113A5C0-81BE-43B6-9891-362A3EA88278}"/>
                </a:ext>
              </a:extLst>
            </p:cNvPr>
            <p:cNvSpPr/>
            <p:nvPr/>
          </p:nvSpPr>
          <p:spPr>
            <a:xfrm rot="10800000" flipH="1">
              <a:off x="3525900" y="5201834"/>
              <a:ext cx="176166" cy="523022"/>
            </a:xfrm>
            <a:custGeom>
              <a:avLst/>
              <a:gdLst>
                <a:gd name="connsiteX0" fmla="*/ 0 w 720435"/>
                <a:gd name="connsiteY0" fmla="*/ 0 h 2147143"/>
                <a:gd name="connsiteX1" fmla="*/ 720435 w 720435"/>
                <a:gd name="connsiteY1" fmla="*/ 720435 h 2147143"/>
                <a:gd name="connsiteX2" fmla="*/ 720435 w 720435"/>
                <a:gd name="connsiteY2" fmla="*/ 2147143 h 2147143"/>
                <a:gd name="connsiteX3" fmla="*/ 0 w 720435"/>
                <a:gd name="connsiteY3" fmla="*/ 2147143 h 2147143"/>
              </a:gdLst>
              <a:ahLst/>
              <a:cxnLst>
                <a:cxn ang="0">
                  <a:pos x="connsiteX0" y="connsiteY0"/>
                </a:cxn>
                <a:cxn ang="0">
                  <a:pos x="connsiteX1" y="connsiteY1"/>
                </a:cxn>
                <a:cxn ang="0">
                  <a:pos x="connsiteX2" y="connsiteY2"/>
                </a:cxn>
                <a:cxn ang="0">
                  <a:pos x="connsiteX3" y="connsiteY3"/>
                </a:cxn>
              </a:cxnLst>
              <a:rect l="l" t="t" r="r" b="b"/>
              <a:pathLst>
                <a:path w="720435" h="2147143">
                  <a:moveTo>
                    <a:pt x="0" y="0"/>
                  </a:moveTo>
                  <a:lnTo>
                    <a:pt x="720435" y="720435"/>
                  </a:lnTo>
                  <a:lnTo>
                    <a:pt x="720435" y="2147143"/>
                  </a:lnTo>
                  <a:lnTo>
                    <a:pt x="0" y="2147143"/>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6" name="TextBox 295">
              <a:extLst>
                <a:ext uri="{FF2B5EF4-FFF2-40B4-BE49-F238E27FC236}">
                  <a16:creationId xmlns:a16="http://schemas.microsoft.com/office/drawing/2014/main" id="{7BF0F686-1902-43CA-A79B-213867E3A8D9}"/>
                </a:ext>
              </a:extLst>
            </p:cNvPr>
            <p:cNvSpPr txBox="1"/>
            <p:nvPr/>
          </p:nvSpPr>
          <p:spPr>
            <a:xfrm>
              <a:off x="4029672" y="1893397"/>
              <a:ext cx="632208" cy="266193"/>
            </a:xfrm>
            <a:prstGeom prst="rect">
              <a:avLst/>
            </a:prstGeom>
            <a:noFill/>
          </p:spPr>
          <p:txBody>
            <a:bodyPr wrap="none" rtlCol="0">
              <a:spAutoFit/>
            </a:bodyPr>
            <a:lstStyle/>
            <a:p>
              <a:r>
                <a:rPr lang="ko-KR" altLang="en-US" dirty="0"/>
                <a:t>제자리</a:t>
              </a:r>
            </a:p>
          </p:txBody>
        </p:sp>
        <p:sp>
          <p:nvSpPr>
            <p:cNvPr id="297" name="TextBox 296">
              <a:extLst>
                <a:ext uri="{FF2B5EF4-FFF2-40B4-BE49-F238E27FC236}">
                  <a16:creationId xmlns:a16="http://schemas.microsoft.com/office/drawing/2014/main" id="{740AE307-A996-40A9-A881-2CC43BCEBF59}"/>
                </a:ext>
              </a:extLst>
            </p:cNvPr>
            <p:cNvSpPr txBox="1"/>
            <p:nvPr/>
          </p:nvSpPr>
          <p:spPr>
            <a:xfrm>
              <a:off x="4029672" y="2620437"/>
              <a:ext cx="632208" cy="266193"/>
            </a:xfrm>
            <a:prstGeom prst="rect">
              <a:avLst/>
            </a:prstGeom>
            <a:noFill/>
          </p:spPr>
          <p:txBody>
            <a:bodyPr wrap="none" rtlCol="0">
              <a:spAutoFit/>
            </a:bodyPr>
            <a:lstStyle/>
            <a:p>
              <a:r>
                <a:rPr lang="ko-KR" altLang="en-US" dirty="0"/>
                <a:t>앞으로</a:t>
              </a:r>
            </a:p>
          </p:txBody>
        </p:sp>
        <p:sp>
          <p:nvSpPr>
            <p:cNvPr id="298" name="TextBox 297">
              <a:extLst>
                <a:ext uri="{FF2B5EF4-FFF2-40B4-BE49-F238E27FC236}">
                  <a16:creationId xmlns:a16="http://schemas.microsoft.com/office/drawing/2014/main" id="{2E1C268C-DA67-45E4-89D2-5206795D1AFD}"/>
                </a:ext>
              </a:extLst>
            </p:cNvPr>
            <p:cNvSpPr txBox="1"/>
            <p:nvPr/>
          </p:nvSpPr>
          <p:spPr>
            <a:xfrm>
              <a:off x="6006183" y="2620437"/>
              <a:ext cx="465837" cy="266193"/>
            </a:xfrm>
            <a:prstGeom prst="rect">
              <a:avLst/>
            </a:prstGeom>
            <a:noFill/>
          </p:spPr>
          <p:txBody>
            <a:bodyPr wrap="none" rtlCol="0">
              <a:spAutoFit/>
            </a:bodyPr>
            <a:lstStyle/>
            <a:p>
              <a:r>
                <a:rPr lang="ko-KR" altLang="en-US" dirty="0"/>
                <a:t>뒤로</a:t>
              </a:r>
            </a:p>
          </p:txBody>
        </p:sp>
        <p:sp>
          <p:nvSpPr>
            <p:cNvPr id="299" name="TextBox 298">
              <a:extLst>
                <a:ext uri="{FF2B5EF4-FFF2-40B4-BE49-F238E27FC236}">
                  <a16:creationId xmlns:a16="http://schemas.microsoft.com/office/drawing/2014/main" id="{34754C68-3E19-495E-AC05-21C670F647F9}"/>
                </a:ext>
              </a:extLst>
            </p:cNvPr>
            <p:cNvSpPr txBox="1"/>
            <p:nvPr/>
          </p:nvSpPr>
          <p:spPr>
            <a:xfrm>
              <a:off x="3879938" y="3434393"/>
              <a:ext cx="465837" cy="266193"/>
            </a:xfrm>
            <a:prstGeom prst="rect">
              <a:avLst/>
            </a:prstGeom>
            <a:noFill/>
          </p:spPr>
          <p:txBody>
            <a:bodyPr wrap="none" rtlCol="0">
              <a:spAutoFit/>
            </a:bodyPr>
            <a:lstStyle/>
            <a:p>
              <a:r>
                <a:rPr lang="ko-KR" altLang="en-US" dirty="0"/>
                <a:t>왼쪽</a:t>
              </a:r>
            </a:p>
          </p:txBody>
        </p:sp>
        <p:sp>
          <p:nvSpPr>
            <p:cNvPr id="300" name="TextBox 299">
              <a:extLst>
                <a:ext uri="{FF2B5EF4-FFF2-40B4-BE49-F238E27FC236}">
                  <a16:creationId xmlns:a16="http://schemas.microsoft.com/office/drawing/2014/main" id="{C1A5EFA8-5957-4F6B-AED2-A9F7DB5EEF73}"/>
                </a:ext>
              </a:extLst>
            </p:cNvPr>
            <p:cNvSpPr txBox="1"/>
            <p:nvPr/>
          </p:nvSpPr>
          <p:spPr>
            <a:xfrm>
              <a:off x="5871185" y="3434393"/>
              <a:ext cx="632208" cy="266193"/>
            </a:xfrm>
            <a:prstGeom prst="rect">
              <a:avLst/>
            </a:prstGeom>
            <a:noFill/>
          </p:spPr>
          <p:txBody>
            <a:bodyPr wrap="none" rtlCol="0">
              <a:spAutoFit/>
            </a:bodyPr>
            <a:lstStyle/>
            <a:p>
              <a:r>
                <a:rPr lang="ko-KR" altLang="en-US" dirty="0"/>
                <a:t>오른쪽</a:t>
              </a:r>
            </a:p>
          </p:txBody>
        </p:sp>
        <p:sp>
          <p:nvSpPr>
            <p:cNvPr id="301" name="TextBox 300">
              <a:extLst>
                <a:ext uri="{FF2B5EF4-FFF2-40B4-BE49-F238E27FC236}">
                  <a16:creationId xmlns:a16="http://schemas.microsoft.com/office/drawing/2014/main" id="{C59D65B9-8624-47B2-8844-DAD7CBC77B7D}"/>
                </a:ext>
              </a:extLst>
            </p:cNvPr>
            <p:cNvSpPr txBox="1"/>
            <p:nvPr/>
          </p:nvSpPr>
          <p:spPr>
            <a:xfrm>
              <a:off x="3878232" y="4346703"/>
              <a:ext cx="1082794" cy="266193"/>
            </a:xfrm>
            <a:prstGeom prst="rect">
              <a:avLst/>
            </a:prstGeom>
            <a:noFill/>
          </p:spPr>
          <p:txBody>
            <a:bodyPr wrap="none" rtlCol="0">
              <a:spAutoFit/>
            </a:bodyPr>
            <a:lstStyle/>
            <a:p>
              <a:r>
                <a:rPr lang="ko-KR" altLang="en-US"/>
                <a:t>왼쪽 사선 앞</a:t>
              </a:r>
              <a:endParaRPr lang="ko-KR" altLang="en-US" dirty="0"/>
            </a:p>
          </p:txBody>
        </p:sp>
        <p:sp>
          <p:nvSpPr>
            <p:cNvPr id="302" name="TextBox 301">
              <a:extLst>
                <a:ext uri="{FF2B5EF4-FFF2-40B4-BE49-F238E27FC236}">
                  <a16:creationId xmlns:a16="http://schemas.microsoft.com/office/drawing/2014/main" id="{FAF6668B-6518-4D0B-B55B-83D80FF0FE40}"/>
                </a:ext>
              </a:extLst>
            </p:cNvPr>
            <p:cNvSpPr txBox="1"/>
            <p:nvPr/>
          </p:nvSpPr>
          <p:spPr>
            <a:xfrm>
              <a:off x="5854094" y="4346703"/>
              <a:ext cx="1249165" cy="266193"/>
            </a:xfrm>
            <a:prstGeom prst="rect">
              <a:avLst/>
            </a:prstGeom>
            <a:noFill/>
          </p:spPr>
          <p:txBody>
            <a:bodyPr wrap="none" rtlCol="0">
              <a:spAutoFit/>
            </a:bodyPr>
            <a:lstStyle/>
            <a:p>
              <a:r>
                <a:rPr lang="ko-KR" altLang="en-US" dirty="0"/>
                <a:t>오른쪽 사선 앞</a:t>
              </a:r>
            </a:p>
          </p:txBody>
        </p:sp>
        <p:sp>
          <p:nvSpPr>
            <p:cNvPr id="303" name="TextBox 302">
              <a:extLst>
                <a:ext uri="{FF2B5EF4-FFF2-40B4-BE49-F238E27FC236}">
                  <a16:creationId xmlns:a16="http://schemas.microsoft.com/office/drawing/2014/main" id="{43910039-D852-48C7-9ABA-201690B4772A}"/>
                </a:ext>
              </a:extLst>
            </p:cNvPr>
            <p:cNvSpPr txBox="1"/>
            <p:nvPr/>
          </p:nvSpPr>
          <p:spPr>
            <a:xfrm>
              <a:off x="5854094" y="5286942"/>
              <a:ext cx="1249165" cy="266193"/>
            </a:xfrm>
            <a:prstGeom prst="rect">
              <a:avLst/>
            </a:prstGeom>
            <a:noFill/>
          </p:spPr>
          <p:txBody>
            <a:bodyPr wrap="none" rtlCol="0">
              <a:spAutoFit/>
            </a:bodyPr>
            <a:lstStyle/>
            <a:p>
              <a:r>
                <a:rPr lang="ko-KR" altLang="en-US" dirty="0"/>
                <a:t>오른쪽 </a:t>
              </a:r>
              <a:r>
                <a:rPr lang="ko-KR" altLang="en-US"/>
                <a:t>사선 뒤</a:t>
              </a:r>
              <a:endParaRPr lang="ko-KR" altLang="en-US" dirty="0"/>
            </a:p>
          </p:txBody>
        </p:sp>
        <p:sp>
          <p:nvSpPr>
            <p:cNvPr id="304" name="TextBox 303">
              <a:extLst>
                <a:ext uri="{FF2B5EF4-FFF2-40B4-BE49-F238E27FC236}">
                  <a16:creationId xmlns:a16="http://schemas.microsoft.com/office/drawing/2014/main" id="{046DC19C-BF2E-4414-A84E-F602D4EA78DA}"/>
                </a:ext>
              </a:extLst>
            </p:cNvPr>
            <p:cNvSpPr txBox="1"/>
            <p:nvPr/>
          </p:nvSpPr>
          <p:spPr>
            <a:xfrm>
              <a:off x="3905414" y="5286942"/>
              <a:ext cx="1082794" cy="266193"/>
            </a:xfrm>
            <a:prstGeom prst="rect">
              <a:avLst/>
            </a:prstGeom>
            <a:noFill/>
          </p:spPr>
          <p:txBody>
            <a:bodyPr wrap="none" rtlCol="0">
              <a:spAutoFit/>
            </a:bodyPr>
            <a:lstStyle/>
            <a:p>
              <a:r>
                <a:rPr lang="ko-KR" altLang="en-US" dirty="0"/>
                <a:t>왼쪽 사선 뒤</a:t>
              </a:r>
            </a:p>
          </p:txBody>
        </p:sp>
      </p:grpSp>
      <p:sp>
        <p:nvSpPr>
          <p:cNvPr id="305" name="직사각형 304">
            <a:extLst>
              <a:ext uri="{FF2B5EF4-FFF2-40B4-BE49-F238E27FC236}">
                <a16:creationId xmlns:a16="http://schemas.microsoft.com/office/drawing/2014/main" id="{D8070ACD-3EE9-4124-9C28-9913A05C6F69}"/>
              </a:ext>
            </a:extLst>
          </p:cNvPr>
          <p:cNvSpPr/>
          <p:nvPr/>
        </p:nvSpPr>
        <p:spPr>
          <a:xfrm>
            <a:off x="8450998" y="1618223"/>
            <a:ext cx="204188" cy="610568"/>
          </a:xfrm>
          <a:prstGeom prst="rect">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6" name="TextBox 305">
            <a:extLst>
              <a:ext uri="{FF2B5EF4-FFF2-40B4-BE49-F238E27FC236}">
                <a16:creationId xmlns:a16="http://schemas.microsoft.com/office/drawing/2014/main" id="{379076E5-B0CB-4637-8F41-13A51A916A3B}"/>
              </a:ext>
            </a:extLst>
          </p:cNvPr>
          <p:cNvSpPr txBox="1"/>
          <p:nvPr/>
        </p:nvSpPr>
        <p:spPr>
          <a:xfrm>
            <a:off x="8056140" y="2377632"/>
            <a:ext cx="993903" cy="308536"/>
          </a:xfrm>
          <a:prstGeom prst="rect">
            <a:avLst/>
          </a:prstGeom>
          <a:noFill/>
        </p:spPr>
        <p:txBody>
          <a:bodyPr wrap="none" rtlCol="0">
            <a:spAutoFit/>
          </a:bodyPr>
          <a:lstStyle/>
          <a:p>
            <a:r>
              <a:rPr lang="ko-KR" altLang="en-US"/>
              <a:t>높은 높이</a:t>
            </a:r>
            <a:endParaRPr lang="ko-KR" altLang="en-US" dirty="0"/>
          </a:p>
        </p:txBody>
      </p:sp>
      <p:sp>
        <p:nvSpPr>
          <p:cNvPr id="307" name="TextBox 306">
            <a:extLst>
              <a:ext uri="{FF2B5EF4-FFF2-40B4-BE49-F238E27FC236}">
                <a16:creationId xmlns:a16="http://schemas.microsoft.com/office/drawing/2014/main" id="{DA095E82-C29D-4D0A-A980-3BB9A551A110}"/>
              </a:ext>
            </a:extLst>
          </p:cNvPr>
          <p:cNvSpPr txBox="1"/>
          <p:nvPr/>
        </p:nvSpPr>
        <p:spPr>
          <a:xfrm>
            <a:off x="9284585" y="2377632"/>
            <a:ext cx="993903" cy="308536"/>
          </a:xfrm>
          <a:prstGeom prst="rect">
            <a:avLst/>
          </a:prstGeom>
          <a:noFill/>
        </p:spPr>
        <p:txBody>
          <a:bodyPr wrap="none" rtlCol="0">
            <a:spAutoFit/>
          </a:bodyPr>
          <a:lstStyle/>
          <a:p>
            <a:r>
              <a:rPr lang="ko-KR" altLang="en-US" dirty="0"/>
              <a:t>중간 높이</a:t>
            </a:r>
          </a:p>
        </p:txBody>
      </p:sp>
      <p:sp>
        <p:nvSpPr>
          <p:cNvPr id="308" name="직사각형 307">
            <a:extLst>
              <a:ext uri="{FF2B5EF4-FFF2-40B4-BE49-F238E27FC236}">
                <a16:creationId xmlns:a16="http://schemas.microsoft.com/office/drawing/2014/main" id="{ED35DFB0-DEBA-40D6-A6F7-78AD2A2CDBCF}"/>
              </a:ext>
            </a:extLst>
          </p:cNvPr>
          <p:cNvSpPr/>
          <p:nvPr/>
        </p:nvSpPr>
        <p:spPr>
          <a:xfrm>
            <a:off x="10907888" y="1618223"/>
            <a:ext cx="204188" cy="61056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 name="TextBox 308">
            <a:extLst>
              <a:ext uri="{FF2B5EF4-FFF2-40B4-BE49-F238E27FC236}">
                <a16:creationId xmlns:a16="http://schemas.microsoft.com/office/drawing/2014/main" id="{85EC7562-D7C1-48C0-A5A8-9B47E4F91D10}"/>
              </a:ext>
            </a:extLst>
          </p:cNvPr>
          <p:cNvSpPr txBox="1"/>
          <p:nvPr/>
        </p:nvSpPr>
        <p:spPr>
          <a:xfrm>
            <a:off x="10513030" y="2377632"/>
            <a:ext cx="993903" cy="308536"/>
          </a:xfrm>
          <a:prstGeom prst="rect">
            <a:avLst/>
          </a:prstGeom>
          <a:noFill/>
        </p:spPr>
        <p:txBody>
          <a:bodyPr wrap="none" rtlCol="0">
            <a:spAutoFit/>
          </a:bodyPr>
          <a:lstStyle/>
          <a:p>
            <a:r>
              <a:rPr lang="ko-KR" altLang="en-US" dirty="0"/>
              <a:t>낮은 높이</a:t>
            </a:r>
          </a:p>
        </p:txBody>
      </p:sp>
      <p:grpSp>
        <p:nvGrpSpPr>
          <p:cNvPr id="310" name="그룹 309">
            <a:extLst>
              <a:ext uri="{FF2B5EF4-FFF2-40B4-BE49-F238E27FC236}">
                <a16:creationId xmlns:a16="http://schemas.microsoft.com/office/drawing/2014/main" id="{DAA2003B-6A8B-4FAD-BF64-E100FFC57E95}"/>
              </a:ext>
            </a:extLst>
          </p:cNvPr>
          <p:cNvGrpSpPr/>
          <p:nvPr/>
        </p:nvGrpSpPr>
        <p:grpSpPr>
          <a:xfrm>
            <a:off x="9679443" y="1618223"/>
            <a:ext cx="204188" cy="610568"/>
            <a:chOff x="7017893" y="1569488"/>
            <a:chExt cx="244423" cy="730879"/>
          </a:xfrm>
        </p:grpSpPr>
        <p:sp>
          <p:nvSpPr>
            <p:cNvPr id="311" name="직사각형 310">
              <a:extLst>
                <a:ext uri="{FF2B5EF4-FFF2-40B4-BE49-F238E27FC236}">
                  <a16:creationId xmlns:a16="http://schemas.microsoft.com/office/drawing/2014/main" id="{71178A83-E4BA-4CF6-ADBA-C1EBA9D97845}"/>
                </a:ext>
              </a:extLst>
            </p:cNvPr>
            <p:cNvSpPr/>
            <p:nvPr/>
          </p:nvSpPr>
          <p:spPr>
            <a:xfrm>
              <a:off x="7017893" y="1569488"/>
              <a:ext cx="244423" cy="7308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2" name="타원 311">
              <a:extLst>
                <a:ext uri="{FF2B5EF4-FFF2-40B4-BE49-F238E27FC236}">
                  <a16:creationId xmlns:a16="http://schemas.microsoft.com/office/drawing/2014/main" id="{82A3B38D-2594-4DFB-8520-0D4AAF6D57D0}"/>
                </a:ext>
              </a:extLst>
            </p:cNvPr>
            <p:cNvSpPr/>
            <p:nvPr/>
          </p:nvSpPr>
          <p:spPr>
            <a:xfrm>
              <a:off x="7112111" y="1934810"/>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3" name="자유형: 도형 312">
            <a:extLst>
              <a:ext uri="{FF2B5EF4-FFF2-40B4-BE49-F238E27FC236}">
                <a16:creationId xmlns:a16="http://schemas.microsoft.com/office/drawing/2014/main" id="{FAD46EBB-3ECE-43D8-B59F-72BC978C939D}"/>
              </a:ext>
            </a:extLst>
          </p:cNvPr>
          <p:cNvSpPr/>
          <p:nvPr/>
        </p:nvSpPr>
        <p:spPr>
          <a:xfrm>
            <a:off x="8450997" y="3061208"/>
            <a:ext cx="204188" cy="61056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4" name="자유형: 도형 313">
            <a:extLst>
              <a:ext uri="{FF2B5EF4-FFF2-40B4-BE49-F238E27FC236}">
                <a16:creationId xmlns:a16="http://schemas.microsoft.com/office/drawing/2014/main" id="{061FD0DD-2596-43FD-824F-CC4D7122CEA5}"/>
              </a:ext>
            </a:extLst>
          </p:cNvPr>
          <p:cNvSpPr/>
          <p:nvPr/>
        </p:nvSpPr>
        <p:spPr>
          <a:xfrm>
            <a:off x="10907887" y="3061208"/>
            <a:ext cx="204188" cy="610568"/>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5" name="그룹 314">
            <a:extLst>
              <a:ext uri="{FF2B5EF4-FFF2-40B4-BE49-F238E27FC236}">
                <a16:creationId xmlns:a16="http://schemas.microsoft.com/office/drawing/2014/main" id="{800775C9-876B-4715-8564-520F73C01AED}"/>
              </a:ext>
            </a:extLst>
          </p:cNvPr>
          <p:cNvGrpSpPr/>
          <p:nvPr/>
        </p:nvGrpSpPr>
        <p:grpSpPr>
          <a:xfrm>
            <a:off x="9679443" y="3061208"/>
            <a:ext cx="204188" cy="610568"/>
            <a:chOff x="7017893" y="3296809"/>
            <a:chExt cx="244423" cy="730879"/>
          </a:xfrm>
        </p:grpSpPr>
        <p:sp>
          <p:nvSpPr>
            <p:cNvPr id="316" name="자유형: 도형 315">
              <a:extLst>
                <a:ext uri="{FF2B5EF4-FFF2-40B4-BE49-F238E27FC236}">
                  <a16:creationId xmlns:a16="http://schemas.microsoft.com/office/drawing/2014/main" id="{5EA1647C-593D-4554-BD74-D1F5005862FE}"/>
                </a:ext>
              </a:extLst>
            </p:cNvPr>
            <p:cNvSpPr/>
            <p:nvPr/>
          </p:nvSpPr>
          <p:spPr>
            <a:xfrm>
              <a:off x="7017893" y="3296809"/>
              <a:ext cx="244423" cy="730879"/>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7" name="타원 316">
              <a:extLst>
                <a:ext uri="{FF2B5EF4-FFF2-40B4-BE49-F238E27FC236}">
                  <a16:creationId xmlns:a16="http://schemas.microsoft.com/office/drawing/2014/main" id="{F03DB124-B76A-44A7-BF92-49AA69EEAD4E}"/>
                </a:ext>
              </a:extLst>
            </p:cNvPr>
            <p:cNvSpPr/>
            <p:nvPr/>
          </p:nvSpPr>
          <p:spPr>
            <a:xfrm>
              <a:off x="7112111" y="3744949"/>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8" name="TextBox 317">
            <a:extLst>
              <a:ext uri="{FF2B5EF4-FFF2-40B4-BE49-F238E27FC236}">
                <a16:creationId xmlns:a16="http://schemas.microsoft.com/office/drawing/2014/main" id="{AC8871FB-EA7E-4A41-A0BD-6E2CAA42FD5B}"/>
              </a:ext>
            </a:extLst>
          </p:cNvPr>
          <p:cNvSpPr txBox="1"/>
          <p:nvPr/>
        </p:nvSpPr>
        <p:spPr>
          <a:xfrm>
            <a:off x="8056140" y="3819570"/>
            <a:ext cx="993903" cy="308536"/>
          </a:xfrm>
          <a:prstGeom prst="rect">
            <a:avLst/>
          </a:prstGeom>
          <a:noFill/>
        </p:spPr>
        <p:txBody>
          <a:bodyPr wrap="none" rtlCol="0">
            <a:spAutoFit/>
          </a:bodyPr>
          <a:lstStyle/>
          <a:p>
            <a:r>
              <a:rPr lang="ko-KR" altLang="en-US"/>
              <a:t>높은 높이</a:t>
            </a:r>
            <a:endParaRPr lang="ko-KR" altLang="en-US" dirty="0"/>
          </a:p>
        </p:txBody>
      </p:sp>
      <p:sp>
        <p:nvSpPr>
          <p:cNvPr id="319" name="TextBox 318">
            <a:extLst>
              <a:ext uri="{FF2B5EF4-FFF2-40B4-BE49-F238E27FC236}">
                <a16:creationId xmlns:a16="http://schemas.microsoft.com/office/drawing/2014/main" id="{D1E1342E-2091-44F4-B349-0830663384D5}"/>
              </a:ext>
            </a:extLst>
          </p:cNvPr>
          <p:cNvSpPr txBox="1"/>
          <p:nvPr/>
        </p:nvSpPr>
        <p:spPr>
          <a:xfrm>
            <a:off x="9284585" y="3819570"/>
            <a:ext cx="993903" cy="308536"/>
          </a:xfrm>
          <a:prstGeom prst="rect">
            <a:avLst/>
          </a:prstGeom>
          <a:noFill/>
        </p:spPr>
        <p:txBody>
          <a:bodyPr wrap="none" rtlCol="0">
            <a:spAutoFit/>
          </a:bodyPr>
          <a:lstStyle/>
          <a:p>
            <a:r>
              <a:rPr lang="ko-KR" altLang="en-US" dirty="0"/>
              <a:t>중간 높이</a:t>
            </a:r>
          </a:p>
        </p:txBody>
      </p:sp>
      <p:sp>
        <p:nvSpPr>
          <p:cNvPr id="320" name="TextBox 319">
            <a:extLst>
              <a:ext uri="{FF2B5EF4-FFF2-40B4-BE49-F238E27FC236}">
                <a16:creationId xmlns:a16="http://schemas.microsoft.com/office/drawing/2014/main" id="{49591D4A-0BD7-46E4-8848-1D8739CAD6C0}"/>
              </a:ext>
            </a:extLst>
          </p:cNvPr>
          <p:cNvSpPr txBox="1"/>
          <p:nvPr/>
        </p:nvSpPr>
        <p:spPr>
          <a:xfrm>
            <a:off x="10513030" y="3819570"/>
            <a:ext cx="993903" cy="308536"/>
          </a:xfrm>
          <a:prstGeom prst="rect">
            <a:avLst/>
          </a:prstGeom>
          <a:noFill/>
        </p:spPr>
        <p:txBody>
          <a:bodyPr wrap="none" rtlCol="0">
            <a:spAutoFit/>
          </a:bodyPr>
          <a:lstStyle/>
          <a:p>
            <a:r>
              <a:rPr lang="ko-KR" altLang="en-US" dirty="0"/>
              <a:t>낮은 높이</a:t>
            </a:r>
          </a:p>
        </p:txBody>
      </p:sp>
      <p:sp>
        <p:nvSpPr>
          <p:cNvPr id="321" name="이등변 삼각형 320">
            <a:extLst>
              <a:ext uri="{FF2B5EF4-FFF2-40B4-BE49-F238E27FC236}">
                <a16:creationId xmlns:a16="http://schemas.microsoft.com/office/drawing/2014/main" id="{411F345A-A981-4583-914D-7A6BF43AECC8}"/>
              </a:ext>
            </a:extLst>
          </p:cNvPr>
          <p:cNvSpPr/>
          <p:nvPr/>
        </p:nvSpPr>
        <p:spPr>
          <a:xfrm rot="16200000">
            <a:off x="8196761" y="4705041"/>
            <a:ext cx="610566" cy="200276"/>
          </a:xfrm>
          <a:prstGeom prst="triangle">
            <a:avLst/>
          </a:prstGeom>
          <a:pattFill prst="wdUpDiag">
            <a:fgClr>
              <a:schemeClr val="tx1"/>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2" name="이등변 삼각형 321">
            <a:extLst>
              <a:ext uri="{FF2B5EF4-FFF2-40B4-BE49-F238E27FC236}">
                <a16:creationId xmlns:a16="http://schemas.microsoft.com/office/drawing/2014/main" id="{261353AB-1C62-4EF8-BA72-9EB5BA1A6765}"/>
              </a:ext>
            </a:extLst>
          </p:cNvPr>
          <p:cNvSpPr/>
          <p:nvPr/>
        </p:nvSpPr>
        <p:spPr>
          <a:xfrm rot="16200000">
            <a:off x="10700683" y="4705041"/>
            <a:ext cx="610566" cy="200276"/>
          </a:xfrm>
          <a:prstGeom prst="triangl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TextBox 322">
            <a:extLst>
              <a:ext uri="{FF2B5EF4-FFF2-40B4-BE49-F238E27FC236}">
                <a16:creationId xmlns:a16="http://schemas.microsoft.com/office/drawing/2014/main" id="{DE904ABD-04B6-4C4A-BE70-CD3701329F04}"/>
              </a:ext>
            </a:extLst>
          </p:cNvPr>
          <p:cNvSpPr txBox="1"/>
          <p:nvPr/>
        </p:nvSpPr>
        <p:spPr>
          <a:xfrm>
            <a:off x="8056140" y="5261509"/>
            <a:ext cx="993903" cy="308536"/>
          </a:xfrm>
          <a:prstGeom prst="rect">
            <a:avLst/>
          </a:prstGeom>
          <a:noFill/>
        </p:spPr>
        <p:txBody>
          <a:bodyPr wrap="none" rtlCol="0">
            <a:spAutoFit/>
          </a:bodyPr>
          <a:lstStyle/>
          <a:p>
            <a:r>
              <a:rPr lang="ko-KR" altLang="en-US"/>
              <a:t>높은 높이</a:t>
            </a:r>
            <a:endParaRPr lang="ko-KR" altLang="en-US" dirty="0"/>
          </a:p>
        </p:txBody>
      </p:sp>
      <p:sp>
        <p:nvSpPr>
          <p:cNvPr id="324" name="TextBox 323">
            <a:extLst>
              <a:ext uri="{FF2B5EF4-FFF2-40B4-BE49-F238E27FC236}">
                <a16:creationId xmlns:a16="http://schemas.microsoft.com/office/drawing/2014/main" id="{CCD09045-06FF-4B7D-894A-96E2A83DD641}"/>
              </a:ext>
            </a:extLst>
          </p:cNvPr>
          <p:cNvSpPr txBox="1"/>
          <p:nvPr/>
        </p:nvSpPr>
        <p:spPr>
          <a:xfrm>
            <a:off x="9284585" y="5261509"/>
            <a:ext cx="993903" cy="308536"/>
          </a:xfrm>
          <a:prstGeom prst="rect">
            <a:avLst/>
          </a:prstGeom>
          <a:noFill/>
        </p:spPr>
        <p:txBody>
          <a:bodyPr wrap="none" rtlCol="0">
            <a:spAutoFit/>
          </a:bodyPr>
          <a:lstStyle/>
          <a:p>
            <a:r>
              <a:rPr lang="ko-KR" altLang="en-US" dirty="0"/>
              <a:t>중간 높이</a:t>
            </a:r>
          </a:p>
        </p:txBody>
      </p:sp>
      <p:sp>
        <p:nvSpPr>
          <p:cNvPr id="325" name="TextBox 324">
            <a:extLst>
              <a:ext uri="{FF2B5EF4-FFF2-40B4-BE49-F238E27FC236}">
                <a16:creationId xmlns:a16="http://schemas.microsoft.com/office/drawing/2014/main" id="{B9788913-3BAB-4ECB-A9DF-49627641344B}"/>
              </a:ext>
            </a:extLst>
          </p:cNvPr>
          <p:cNvSpPr txBox="1"/>
          <p:nvPr/>
        </p:nvSpPr>
        <p:spPr>
          <a:xfrm>
            <a:off x="10513030" y="5261509"/>
            <a:ext cx="993903" cy="308536"/>
          </a:xfrm>
          <a:prstGeom prst="rect">
            <a:avLst/>
          </a:prstGeom>
          <a:noFill/>
        </p:spPr>
        <p:txBody>
          <a:bodyPr wrap="none" rtlCol="0">
            <a:spAutoFit/>
          </a:bodyPr>
          <a:lstStyle/>
          <a:p>
            <a:r>
              <a:rPr lang="ko-KR" altLang="en-US" dirty="0"/>
              <a:t>낮은 높이</a:t>
            </a:r>
          </a:p>
        </p:txBody>
      </p:sp>
      <p:grpSp>
        <p:nvGrpSpPr>
          <p:cNvPr id="326" name="그룹 325">
            <a:extLst>
              <a:ext uri="{FF2B5EF4-FFF2-40B4-BE49-F238E27FC236}">
                <a16:creationId xmlns:a16="http://schemas.microsoft.com/office/drawing/2014/main" id="{7BAF1BB5-5A76-4829-B94F-A57E21D37946}"/>
              </a:ext>
            </a:extLst>
          </p:cNvPr>
          <p:cNvGrpSpPr/>
          <p:nvPr/>
        </p:nvGrpSpPr>
        <p:grpSpPr>
          <a:xfrm>
            <a:off x="9658014" y="4499896"/>
            <a:ext cx="200276" cy="610566"/>
            <a:chOff x="6992241" y="5018987"/>
            <a:chExt cx="239740" cy="730876"/>
          </a:xfrm>
        </p:grpSpPr>
        <p:sp>
          <p:nvSpPr>
            <p:cNvPr id="327" name="이등변 삼각형 326">
              <a:extLst>
                <a:ext uri="{FF2B5EF4-FFF2-40B4-BE49-F238E27FC236}">
                  <a16:creationId xmlns:a16="http://schemas.microsoft.com/office/drawing/2014/main" id="{276D3EF6-38C5-49D0-BFCA-0AE8909B9FDB}"/>
                </a:ext>
              </a:extLst>
            </p:cNvPr>
            <p:cNvSpPr/>
            <p:nvPr/>
          </p:nvSpPr>
          <p:spPr>
            <a:xfrm rot="16200000">
              <a:off x="6746673" y="5264555"/>
              <a:ext cx="730876" cy="239740"/>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8" name="타원 327">
              <a:extLst>
                <a:ext uri="{FF2B5EF4-FFF2-40B4-BE49-F238E27FC236}">
                  <a16:creationId xmlns:a16="http://schemas.microsoft.com/office/drawing/2014/main" id="{54F3E8F3-84AF-4FD7-93D8-F304549B7445}"/>
                </a:ext>
              </a:extLst>
            </p:cNvPr>
            <p:cNvSpPr/>
            <p:nvPr/>
          </p:nvSpPr>
          <p:spPr>
            <a:xfrm>
              <a:off x="7112111" y="5356432"/>
              <a:ext cx="55983" cy="55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211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A2AA1-3AB7-47EB-AB7E-EB0269AE2156}"/>
              </a:ext>
            </a:extLst>
          </p:cNvPr>
          <p:cNvSpPr>
            <a:spLocks noGrp="1"/>
          </p:cNvSpPr>
          <p:nvPr>
            <p:ph type="title"/>
          </p:nvPr>
        </p:nvSpPr>
        <p:spPr/>
        <p:txBody>
          <a:bodyPr/>
          <a:lstStyle/>
          <a:p>
            <a:r>
              <a:rPr lang="ko-KR" altLang="en-US" dirty="0"/>
              <a:t>움직임을 분석하는 원리</a:t>
            </a:r>
          </a:p>
        </p:txBody>
      </p:sp>
      <p:sp>
        <p:nvSpPr>
          <p:cNvPr id="3" name="내용 개체 틀 2">
            <a:extLst>
              <a:ext uri="{FF2B5EF4-FFF2-40B4-BE49-F238E27FC236}">
                <a16:creationId xmlns:a16="http://schemas.microsoft.com/office/drawing/2014/main" id="{4E011646-866B-48F6-9645-4E9BADF8D0D1}"/>
              </a:ext>
            </a:extLst>
          </p:cNvPr>
          <p:cNvSpPr>
            <a:spLocks noGrp="1"/>
          </p:cNvSpPr>
          <p:nvPr>
            <p:ph idx="1"/>
          </p:nvPr>
        </p:nvSpPr>
        <p:spPr/>
        <p:txBody>
          <a:bodyPr/>
          <a:lstStyle/>
          <a:p>
            <a:r>
              <a:rPr lang="ko-KR" altLang="en-US" dirty="0"/>
              <a:t>문서상에 기호를 통해 움직임을 기록하기 위해서는 완벽한 움직임 분석 기법이 요구됨</a:t>
            </a:r>
            <a:endParaRPr lang="en-US" altLang="ko-KR" dirty="0"/>
          </a:p>
          <a:p>
            <a:r>
              <a:rPr lang="ko-KR" altLang="en-US" dirty="0"/>
              <a:t>연구분야에 따라 매우 다양하지만 무용분야에서 움직임 기록 방식은 특정 무용 형식에 근거하고 있음</a:t>
            </a:r>
            <a:r>
              <a:rPr lang="en-US" altLang="ko-KR" dirty="0"/>
              <a:t>. </a:t>
            </a:r>
            <a:r>
              <a:rPr lang="ko-KR" altLang="en-US" dirty="0"/>
              <a:t>이러한 이유로 보편적으로 이용되고 이해할 수 있는 용어를 갖기 어려움</a:t>
            </a:r>
            <a:endParaRPr lang="en-US" altLang="ko-KR" dirty="0"/>
          </a:p>
          <a:p>
            <a:r>
              <a:rPr lang="ko-KR" altLang="en-US" dirty="0"/>
              <a:t>모든 움직임을 해부학적 용어로 표현하는 것은 보편적인 방식</a:t>
            </a:r>
          </a:p>
        </p:txBody>
      </p:sp>
    </p:spTree>
    <p:extLst>
      <p:ext uri="{BB962C8B-B14F-4D97-AF65-F5344CB8AC3E}">
        <p14:creationId xmlns:p14="http://schemas.microsoft.com/office/powerpoint/2010/main" val="212403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0EEB94D-DBCB-4B32-8EDD-1F01B1FB7D8E}"/>
              </a:ext>
            </a:extLst>
          </p:cNvPr>
          <p:cNvSpPr txBox="1"/>
          <p:nvPr/>
        </p:nvSpPr>
        <p:spPr>
          <a:xfrm>
            <a:off x="420081" y="5502477"/>
            <a:ext cx="2379114" cy="369332"/>
          </a:xfrm>
          <a:prstGeom prst="rect">
            <a:avLst/>
          </a:prstGeom>
          <a:noFill/>
        </p:spPr>
        <p:txBody>
          <a:bodyPr wrap="none" rtlCol="0">
            <a:spAutoFit/>
          </a:bodyPr>
          <a:lstStyle/>
          <a:p>
            <a:pPr algn="ctr"/>
            <a:r>
              <a:rPr lang="en-US" altLang="ko-KR" dirty="0"/>
              <a:t>bicep curl - standard</a:t>
            </a:r>
            <a:endParaRPr lang="ko-KR" altLang="en-US" dirty="0"/>
          </a:p>
        </p:txBody>
      </p:sp>
      <p:pic>
        <p:nvPicPr>
          <p:cNvPr id="122" name="그림 121">
            <a:extLst>
              <a:ext uri="{FF2B5EF4-FFF2-40B4-BE49-F238E27FC236}">
                <a16:creationId xmlns:a16="http://schemas.microsoft.com/office/drawing/2014/main" id="{20D6B464-6935-46FA-A386-A5BFF5362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61" y="2161776"/>
            <a:ext cx="2705273" cy="2705273"/>
          </a:xfrm>
          <a:prstGeom prst="rect">
            <a:avLst/>
          </a:prstGeom>
        </p:spPr>
      </p:pic>
      <p:pic>
        <p:nvPicPr>
          <p:cNvPr id="124" name="그림 123">
            <a:extLst>
              <a:ext uri="{FF2B5EF4-FFF2-40B4-BE49-F238E27FC236}">
                <a16:creationId xmlns:a16="http://schemas.microsoft.com/office/drawing/2014/main" id="{CBE619AC-040A-41DF-A739-ADDC7D1D6C32}"/>
              </a:ext>
            </a:extLst>
          </p:cNvPr>
          <p:cNvPicPr>
            <a:picLocks noChangeAspect="1"/>
          </p:cNvPicPr>
          <p:nvPr/>
        </p:nvPicPr>
        <p:blipFill rotWithShape="1">
          <a:blip r:embed="rId3">
            <a:extLst>
              <a:ext uri="{28A0092B-C50C-407E-A947-70E740481C1C}">
                <a14:useLocalDpi xmlns:a14="http://schemas.microsoft.com/office/drawing/2010/main" val="0"/>
              </a:ext>
            </a:extLst>
          </a:blip>
          <a:srcRect l="36159" r="31660"/>
          <a:stretch/>
        </p:blipFill>
        <p:spPr>
          <a:xfrm>
            <a:off x="2799050" y="2427722"/>
            <a:ext cx="788969" cy="2451701"/>
          </a:xfrm>
          <a:prstGeom prst="rect">
            <a:avLst/>
          </a:prstGeom>
        </p:spPr>
      </p:pic>
      <p:grpSp>
        <p:nvGrpSpPr>
          <p:cNvPr id="22" name="그룹 21">
            <a:extLst>
              <a:ext uri="{FF2B5EF4-FFF2-40B4-BE49-F238E27FC236}">
                <a16:creationId xmlns:a16="http://schemas.microsoft.com/office/drawing/2014/main" id="{847FD0D2-54EB-40CB-897E-77F726C71FF6}"/>
              </a:ext>
            </a:extLst>
          </p:cNvPr>
          <p:cNvGrpSpPr/>
          <p:nvPr/>
        </p:nvGrpSpPr>
        <p:grpSpPr>
          <a:xfrm>
            <a:off x="4964324" y="3483449"/>
            <a:ext cx="253562" cy="1345870"/>
            <a:chOff x="4964324" y="3483449"/>
            <a:chExt cx="253562" cy="1345870"/>
          </a:xfrm>
        </p:grpSpPr>
        <p:grpSp>
          <p:nvGrpSpPr>
            <p:cNvPr id="141" name="그룹 140">
              <a:extLst>
                <a:ext uri="{FF2B5EF4-FFF2-40B4-BE49-F238E27FC236}">
                  <a16:creationId xmlns:a16="http://schemas.microsoft.com/office/drawing/2014/main" id="{ABC4A225-CC00-4EDB-A389-215FB40DF587}"/>
                </a:ext>
              </a:extLst>
            </p:cNvPr>
            <p:cNvGrpSpPr/>
            <p:nvPr/>
          </p:nvGrpSpPr>
          <p:grpSpPr>
            <a:xfrm>
              <a:off x="4964324" y="4526067"/>
              <a:ext cx="253562" cy="303252"/>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2" name="자유형: 도형 141">
              <a:extLst>
                <a:ext uri="{FF2B5EF4-FFF2-40B4-BE49-F238E27FC236}">
                  <a16:creationId xmlns:a16="http://schemas.microsoft.com/office/drawing/2014/main" id="{7A377F89-9070-4B70-8ED6-24843B44835E}"/>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52">
              <a:extLst>
                <a:ext uri="{FF2B5EF4-FFF2-40B4-BE49-F238E27FC236}">
                  <a16:creationId xmlns:a16="http://schemas.microsoft.com/office/drawing/2014/main" id="{9684D314-19EC-4917-8615-E8474CEE2607}"/>
                </a:ext>
              </a:extLst>
            </p:cNvPr>
            <p:cNvSpPr/>
            <p:nvPr/>
          </p:nvSpPr>
          <p:spPr>
            <a:xfrm>
              <a:off x="5005897" y="3483449"/>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5559535" cy="928173"/>
            <a:chOff x="232757" y="220287"/>
            <a:chExt cx="5559535" cy="928173"/>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1899879"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en-US" altLang="ko-KR" sz="1400" dirty="0"/>
                <a:t> </a:t>
              </a:r>
            </a:p>
          </p:txBody>
        </p:sp>
      </p:grpSp>
      <p:pic>
        <p:nvPicPr>
          <p:cNvPr id="13" name="그림 12">
            <a:extLst>
              <a:ext uri="{FF2B5EF4-FFF2-40B4-BE49-F238E27FC236}">
                <a16:creationId xmlns:a16="http://schemas.microsoft.com/office/drawing/2014/main" id="{AD89F7F9-C9E0-471A-A5F8-C13200560628}"/>
              </a:ext>
            </a:extLst>
          </p:cNvPr>
          <p:cNvPicPr>
            <a:picLocks noChangeAspect="1"/>
          </p:cNvPicPr>
          <p:nvPr/>
        </p:nvPicPr>
        <p:blipFill rotWithShape="1">
          <a:blip r:embed="rId4"/>
          <a:srcRect l="43751" t="3632" r="9631" b="2861"/>
          <a:stretch/>
        </p:blipFill>
        <p:spPr>
          <a:xfrm>
            <a:off x="9454283" y="2527096"/>
            <a:ext cx="1131334" cy="2282801"/>
          </a:xfrm>
          <a:prstGeom prst="rect">
            <a:avLst/>
          </a:prstGeom>
        </p:spPr>
      </p:pic>
      <p:pic>
        <p:nvPicPr>
          <p:cNvPr id="15" name="그림 14">
            <a:extLst>
              <a:ext uri="{FF2B5EF4-FFF2-40B4-BE49-F238E27FC236}">
                <a16:creationId xmlns:a16="http://schemas.microsoft.com/office/drawing/2014/main" id="{4034A1B3-D8FB-4B97-BFE5-59400056872E}"/>
              </a:ext>
            </a:extLst>
          </p:cNvPr>
          <p:cNvPicPr>
            <a:picLocks noChangeAspect="1"/>
          </p:cNvPicPr>
          <p:nvPr/>
        </p:nvPicPr>
        <p:blipFill rotWithShape="1">
          <a:blip r:embed="rId5"/>
          <a:srcRect l="32573" t="2873" r="4518" b="2873"/>
          <a:stretch/>
        </p:blipFill>
        <p:spPr>
          <a:xfrm>
            <a:off x="7866278" y="2527096"/>
            <a:ext cx="1526672" cy="2282801"/>
          </a:xfrm>
          <a:prstGeom prst="rect">
            <a:avLst/>
          </a:prstGeom>
        </p:spPr>
      </p:pic>
      <p:pic>
        <p:nvPicPr>
          <p:cNvPr id="17" name="그림 16">
            <a:extLst>
              <a:ext uri="{FF2B5EF4-FFF2-40B4-BE49-F238E27FC236}">
                <a16:creationId xmlns:a16="http://schemas.microsoft.com/office/drawing/2014/main" id="{B4CCE576-5B3C-4ADF-9E92-B982872C875B}"/>
              </a:ext>
            </a:extLst>
          </p:cNvPr>
          <p:cNvPicPr>
            <a:picLocks noChangeAspect="1"/>
          </p:cNvPicPr>
          <p:nvPr/>
        </p:nvPicPr>
        <p:blipFill rotWithShape="1">
          <a:blip r:embed="rId6"/>
          <a:srcRect l="37341" t="3329" r="7456" b="2979"/>
          <a:stretch/>
        </p:blipFill>
        <p:spPr>
          <a:xfrm>
            <a:off x="10585617" y="2527096"/>
            <a:ext cx="1345004" cy="2282801"/>
          </a:xfrm>
          <a:prstGeom prst="rect">
            <a:avLst/>
          </a:prstGeom>
        </p:spPr>
      </p:pic>
      <p:pic>
        <p:nvPicPr>
          <p:cNvPr id="18" name="그림 17">
            <a:extLst>
              <a:ext uri="{FF2B5EF4-FFF2-40B4-BE49-F238E27FC236}">
                <a16:creationId xmlns:a16="http://schemas.microsoft.com/office/drawing/2014/main" id="{20CAF8E6-5C38-44F2-A965-B5C6821DD173}"/>
              </a:ext>
            </a:extLst>
          </p:cNvPr>
          <p:cNvPicPr>
            <a:picLocks noChangeAspect="1"/>
          </p:cNvPicPr>
          <p:nvPr/>
        </p:nvPicPr>
        <p:blipFill rotWithShape="1">
          <a:blip r:embed="rId7"/>
          <a:srcRect l="36080" t="1209" r="1261" b="2242"/>
          <a:stretch/>
        </p:blipFill>
        <p:spPr>
          <a:xfrm>
            <a:off x="5678420" y="2492308"/>
            <a:ext cx="1526672" cy="2352375"/>
          </a:xfrm>
          <a:prstGeom prst="rect">
            <a:avLst/>
          </a:prstGeom>
        </p:spPr>
      </p:pic>
      <p:cxnSp>
        <p:nvCxnSpPr>
          <p:cNvPr id="56" name="직선 연결선 55">
            <a:extLst>
              <a:ext uri="{FF2B5EF4-FFF2-40B4-BE49-F238E27FC236}">
                <a16:creationId xmlns:a16="http://schemas.microsoft.com/office/drawing/2014/main" id="{795024FE-4A21-4B90-8E8F-3CFFB35C2C67}"/>
              </a:ext>
            </a:extLst>
          </p:cNvPr>
          <p:cNvCxnSpPr/>
          <p:nvPr/>
        </p:nvCxnSpPr>
        <p:spPr>
          <a:xfrm>
            <a:off x="7529804" y="1996751"/>
            <a:ext cx="0" cy="329370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95" name="그룹 294">
            <a:extLst>
              <a:ext uri="{FF2B5EF4-FFF2-40B4-BE49-F238E27FC236}">
                <a16:creationId xmlns:a16="http://schemas.microsoft.com/office/drawing/2014/main" id="{DDCB61F9-244F-455C-B1FA-D7D97B1DD86F}"/>
              </a:ext>
            </a:extLst>
          </p:cNvPr>
          <p:cNvGrpSpPr/>
          <p:nvPr/>
        </p:nvGrpSpPr>
        <p:grpSpPr>
          <a:xfrm>
            <a:off x="6463051" y="5955896"/>
            <a:ext cx="94737" cy="300643"/>
            <a:chOff x="3715789" y="4141690"/>
            <a:chExt cx="161176" cy="511485"/>
          </a:xfrm>
        </p:grpSpPr>
        <p:cxnSp>
          <p:nvCxnSpPr>
            <p:cNvPr id="296" name="직선 연결선 295">
              <a:extLst>
                <a:ext uri="{FF2B5EF4-FFF2-40B4-BE49-F238E27FC236}">
                  <a16:creationId xmlns:a16="http://schemas.microsoft.com/office/drawing/2014/main" id="{DA081736-2E10-4F81-BC85-863AA3CB4978}"/>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직선 연결선 296">
              <a:extLst>
                <a:ext uri="{FF2B5EF4-FFF2-40B4-BE49-F238E27FC236}">
                  <a16:creationId xmlns:a16="http://schemas.microsoft.com/office/drawing/2014/main" id="{624F874E-05A1-40C5-A75C-476A4E12426B}"/>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9EE2C304-4F0D-4CB1-97EB-BA42087EE106}"/>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F344B124-FDE5-4F7A-A225-107C3E3966E1}"/>
                </a:ext>
              </a:extLst>
            </p:cNvPr>
            <p:cNvCxnSpPr>
              <a:cxnSpLocks/>
            </p:cNvCxnSpPr>
            <p:nvPr/>
          </p:nvCxnSpPr>
          <p:spPr>
            <a:xfrm>
              <a:off x="3715789" y="4290343"/>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9" name="직사각형 298">
            <a:extLst>
              <a:ext uri="{FF2B5EF4-FFF2-40B4-BE49-F238E27FC236}">
                <a16:creationId xmlns:a16="http://schemas.microsoft.com/office/drawing/2014/main" id="{04A3E8D9-B47E-491F-8CFD-CB9CB46BCAF1}"/>
              </a:ext>
            </a:extLst>
          </p:cNvPr>
          <p:cNvSpPr/>
          <p:nvPr/>
        </p:nvSpPr>
        <p:spPr>
          <a:xfrm>
            <a:off x="6433276" y="5072039"/>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1" name="그룹 160">
            <a:extLst>
              <a:ext uri="{FF2B5EF4-FFF2-40B4-BE49-F238E27FC236}">
                <a16:creationId xmlns:a16="http://schemas.microsoft.com/office/drawing/2014/main" id="{DA326440-A2EA-4954-AE1E-B42784708121}"/>
              </a:ext>
            </a:extLst>
          </p:cNvPr>
          <p:cNvGrpSpPr/>
          <p:nvPr/>
        </p:nvGrpSpPr>
        <p:grpSpPr>
          <a:xfrm>
            <a:off x="8614392" y="5579388"/>
            <a:ext cx="144604" cy="215509"/>
            <a:chOff x="1073021" y="4861249"/>
            <a:chExt cx="681134" cy="1035697"/>
          </a:xfrm>
        </p:grpSpPr>
        <p:grpSp>
          <p:nvGrpSpPr>
            <p:cNvPr id="163" name="그룹 162">
              <a:extLst>
                <a:ext uri="{FF2B5EF4-FFF2-40B4-BE49-F238E27FC236}">
                  <a16:creationId xmlns:a16="http://schemas.microsoft.com/office/drawing/2014/main" id="{B40056C6-48EF-4D50-8849-B53009DDCFC7}"/>
                </a:ext>
              </a:extLst>
            </p:cNvPr>
            <p:cNvGrpSpPr/>
            <p:nvPr/>
          </p:nvGrpSpPr>
          <p:grpSpPr>
            <a:xfrm>
              <a:off x="1073021" y="4861249"/>
              <a:ext cx="681134" cy="1035697"/>
              <a:chOff x="1073021" y="4861250"/>
              <a:chExt cx="681134" cy="681232"/>
            </a:xfrm>
          </p:grpSpPr>
          <p:cxnSp>
            <p:nvCxnSpPr>
              <p:cNvPr id="165" name="직선 연결선 164">
                <a:extLst>
                  <a:ext uri="{FF2B5EF4-FFF2-40B4-BE49-F238E27FC236}">
                    <a16:creationId xmlns:a16="http://schemas.microsoft.com/office/drawing/2014/main" id="{2D6629C9-674A-44C1-A5D1-B2876E41598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C562D71-1F25-47F6-B02A-A6A00DB6E84E}"/>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EC265845-AEED-4561-88FD-19D6B730DBAE}"/>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타원 163">
              <a:extLst>
                <a:ext uri="{FF2B5EF4-FFF2-40B4-BE49-F238E27FC236}">
                  <a16:creationId xmlns:a16="http://schemas.microsoft.com/office/drawing/2014/main" id="{D4F1527B-35E0-4FA2-A0AB-CB57102DD991}"/>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8" name="자유형: 도형 167">
            <a:extLst>
              <a:ext uri="{FF2B5EF4-FFF2-40B4-BE49-F238E27FC236}">
                <a16:creationId xmlns:a16="http://schemas.microsoft.com/office/drawing/2014/main" id="{0EE83B45-78FA-4EEE-85F5-DB679774AC85}"/>
              </a:ext>
            </a:extLst>
          </p:cNvPr>
          <p:cNvSpPr/>
          <p:nvPr/>
        </p:nvSpPr>
        <p:spPr>
          <a:xfrm flipH="1" flipV="1">
            <a:off x="8614392" y="499941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그룹 5">
            <a:extLst>
              <a:ext uri="{FF2B5EF4-FFF2-40B4-BE49-F238E27FC236}">
                <a16:creationId xmlns:a16="http://schemas.microsoft.com/office/drawing/2014/main" id="{704DA213-BD47-43F6-B4C5-CFBA32F544C7}"/>
              </a:ext>
            </a:extLst>
          </p:cNvPr>
          <p:cNvGrpSpPr/>
          <p:nvPr/>
        </p:nvGrpSpPr>
        <p:grpSpPr>
          <a:xfrm rot="10800000">
            <a:off x="8596127" y="5871809"/>
            <a:ext cx="162869" cy="87575"/>
            <a:chOff x="3865909" y="886560"/>
            <a:chExt cx="408694" cy="219756"/>
          </a:xfrm>
        </p:grpSpPr>
        <p:cxnSp>
          <p:nvCxnSpPr>
            <p:cNvPr id="245" name="직선 연결선 244">
              <a:extLst>
                <a:ext uri="{FF2B5EF4-FFF2-40B4-BE49-F238E27FC236}">
                  <a16:creationId xmlns:a16="http://schemas.microsoft.com/office/drawing/2014/main" id="{4FB69467-45A4-4DAB-AC69-D3EB9C8D65B7}"/>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3E502557-0A3F-4585-BE7C-13EA79D97522}"/>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직선 연결선 246">
              <a:extLst>
                <a:ext uri="{FF2B5EF4-FFF2-40B4-BE49-F238E27FC236}">
                  <a16:creationId xmlns:a16="http://schemas.microsoft.com/office/drawing/2014/main" id="{31CBE0DA-2601-4B26-87FC-D0D0EE0C51BD}"/>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타원 251">
              <a:extLst>
                <a:ext uri="{FF2B5EF4-FFF2-40B4-BE49-F238E27FC236}">
                  <a16:creationId xmlns:a16="http://schemas.microsoft.com/office/drawing/2014/main" id="{FB494041-F1C6-440D-9176-C713A66F1C11}"/>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254" name="그룹 253">
            <a:extLst>
              <a:ext uri="{FF2B5EF4-FFF2-40B4-BE49-F238E27FC236}">
                <a16:creationId xmlns:a16="http://schemas.microsoft.com/office/drawing/2014/main" id="{C63DDF57-FFFC-4027-870C-722A0AAB7644}"/>
              </a:ext>
            </a:extLst>
          </p:cNvPr>
          <p:cNvGrpSpPr/>
          <p:nvPr/>
        </p:nvGrpSpPr>
        <p:grpSpPr>
          <a:xfrm>
            <a:off x="9956709" y="5579388"/>
            <a:ext cx="144604" cy="215509"/>
            <a:chOff x="1073021" y="4861249"/>
            <a:chExt cx="681134" cy="1035697"/>
          </a:xfrm>
        </p:grpSpPr>
        <p:grpSp>
          <p:nvGrpSpPr>
            <p:cNvPr id="259" name="그룹 258">
              <a:extLst>
                <a:ext uri="{FF2B5EF4-FFF2-40B4-BE49-F238E27FC236}">
                  <a16:creationId xmlns:a16="http://schemas.microsoft.com/office/drawing/2014/main" id="{FED6F34C-0766-4290-95B3-C460CD48151B}"/>
                </a:ext>
              </a:extLst>
            </p:cNvPr>
            <p:cNvGrpSpPr/>
            <p:nvPr/>
          </p:nvGrpSpPr>
          <p:grpSpPr>
            <a:xfrm>
              <a:off x="1073021" y="4861249"/>
              <a:ext cx="681134" cy="1035697"/>
              <a:chOff x="1073021" y="4861250"/>
              <a:chExt cx="681134" cy="681232"/>
            </a:xfrm>
          </p:grpSpPr>
          <p:cxnSp>
            <p:nvCxnSpPr>
              <p:cNvPr id="261" name="직선 연결선 260">
                <a:extLst>
                  <a:ext uri="{FF2B5EF4-FFF2-40B4-BE49-F238E27FC236}">
                    <a16:creationId xmlns:a16="http://schemas.microsoft.com/office/drawing/2014/main" id="{C7649922-10B5-4B29-961A-76C940A9345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40393440-AF1A-498D-B732-FD962DA31FE8}"/>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7D523CBF-8322-461A-9D0E-2A839194E119}"/>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0" name="타원 259">
              <a:extLst>
                <a:ext uri="{FF2B5EF4-FFF2-40B4-BE49-F238E27FC236}">
                  <a16:creationId xmlns:a16="http://schemas.microsoft.com/office/drawing/2014/main" id="{F137427A-2345-4E57-B7DB-FBA87A3C166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4" name="자유형: 도형 263">
            <a:extLst>
              <a:ext uri="{FF2B5EF4-FFF2-40B4-BE49-F238E27FC236}">
                <a16:creationId xmlns:a16="http://schemas.microsoft.com/office/drawing/2014/main" id="{EC18C6C6-E84C-45C6-AEC1-B8470AFF43A6}"/>
              </a:ext>
            </a:extLst>
          </p:cNvPr>
          <p:cNvSpPr/>
          <p:nvPr/>
        </p:nvSpPr>
        <p:spPr>
          <a:xfrm flipH="1" flipV="1">
            <a:off x="9956709" y="499941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02136359-187C-43D9-8048-51D56D383A51}"/>
              </a:ext>
            </a:extLst>
          </p:cNvPr>
          <p:cNvGrpSpPr/>
          <p:nvPr/>
        </p:nvGrpSpPr>
        <p:grpSpPr>
          <a:xfrm>
            <a:off x="9949560" y="5816694"/>
            <a:ext cx="178993" cy="171913"/>
            <a:chOff x="10381270" y="5652053"/>
            <a:chExt cx="408694" cy="392529"/>
          </a:xfrm>
        </p:grpSpPr>
        <p:cxnSp>
          <p:nvCxnSpPr>
            <p:cNvPr id="284" name="직선 연결선 283">
              <a:extLst>
                <a:ext uri="{FF2B5EF4-FFF2-40B4-BE49-F238E27FC236}">
                  <a16:creationId xmlns:a16="http://schemas.microsoft.com/office/drawing/2014/main" id="{41F17E49-9963-4472-A62C-CA687AA2C27D}"/>
                </a:ext>
              </a:extLst>
            </p:cNvPr>
            <p:cNvCxnSpPr>
              <a:cxnSpLocks/>
            </p:cNvCxnSpPr>
            <p:nvPr/>
          </p:nvCxnSpPr>
          <p:spPr>
            <a:xfrm>
              <a:off x="10381270" y="5871809"/>
              <a:ext cx="4086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58968700-BA51-4AE5-AD42-88AD2D0E1022}"/>
                </a:ext>
              </a:extLst>
            </p:cNvPr>
            <p:cNvCxnSpPr>
              <a:cxnSpLocks/>
            </p:cNvCxnSpPr>
            <p:nvPr/>
          </p:nvCxnSpPr>
          <p:spPr>
            <a:xfrm>
              <a:off x="10411224" y="5741122"/>
              <a:ext cx="186228" cy="130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2BA75F7F-DC24-4427-BE65-49336CC0F5EF}"/>
                </a:ext>
              </a:extLst>
            </p:cNvPr>
            <p:cNvCxnSpPr>
              <a:cxnSpLocks/>
            </p:cNvCxnSpPr>
            <p:nvPr/>
          </p:nvCxnSpPr>
          <p:spPr>
            <a:xfrm flipV="1">
              <a:off x="10597452" y="5741122"/>
              <a:ext cx="156274" cy="130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타원 286">
              <a:extLst>
                <a:ext uri="{FF2B5EF4-FFF2-40B4-BE49-F238E27FC236}">
                  <a16:creationId xmlns:a16="http://schemas.microsoft.com/office/drawing/2014/main" id="{384C16DD-A0AB-4E21-B49C-37F66F3CEADC}"/>
                </a:ext>
              </a:extLst>
            </p:cNvPr>
            <p:cNvSpPr/>
            <p:nvPr/>
          </p:nvSpPr>
          <p:spPr>
            <a:xfrm>
              <a:off x="10535902" y="5652053"/>
              <a:ext cx="107485" cy="107485"/>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288" name="타원 287">
              <a:extLst>
                <a:ext uri="{FF2B5EF4-FFF2-40B4-BE49-F238E27FC236}">
                  <a16:creationId xmlns:a16="http://schemas.microsoft.com/office/drawing/2014/main" id="{9A701E11-8010-45B0-9A6E-BA1621BF1353}"/>
                </a:ext>
              </a:extLst>
            </p:cNvPr>
            <p:cNvSpPr/>
            <p:nvPr/>
          </p:nvSpPr>
          <p:spPr>
            <a:xfrm>
              <a:off x="10535902" y="5937097"/>
              <a:ext cx="107485" cy="107485"/>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289" name="그룹 288">
            <a:extLst>
              <a:ext uri="{FF2B5EF4-FFF2-40B4-BE49-F238E27FC236}">
                <a16:creationId xmlns:a16="http://schemas.microsoft.com/office/drawing/2014/main" id="{80EC4A3B-F44B-4071-8593-A87A0D16F7B0}"/>
              </a:ext>
            </a:extLst>
          </p:cNvPr>
          <p:cNvGrpSpPr/>
          <p:nvPr/>
        </p:nvGrpSpPr>
        <p:grpSpPr>
          <a:xfrm>
            <a:off x="318711" y="2580857"/>
            <a:ext cx="559032" cy="2324278"/>
            <a:chOff x="1785574" y="2679089"/>
            <a:chExt cx="701201" cy="2915376"/>
          </a:xfrm>
        </p:grpSpPr>
        <p:grpSp>
          <p:nvGrpSpPr>
            <p:cNvPr id="290" name="그룹 289">
              <a:extLst>
                <a:ext uri="{FF2B5EF4-FFF2-40B4-BE49-F238E27FC236}">
                  <a16:creationId xmlns:a16="http://schemas.microsoft.com/office/drawing/2014/main" id="{4BE0CFE1-17CB-4C6F-B61A-2A8286D89467}"/>
                </a:ext>
              </a:extLst>
            </p:cNvPr>
            <p:cNvGrpSpPr/>
            <p:nvPr/>
          </p:nvGrpSpPr>
          <p:grpSpPr>
            <a:xfrm>
              <a:off x="1785574" y="2679089"/>
              <a:ext cx="701201" cy="2915375"/>
              <a:chOff x="1199803" y="108928"/>
              <a:chExt cx="1429794" cy="6183807"/>
            </a:xfrm>
          </p:grpSpPr>
          <p:grpSp>
            <p:nvGrpSpPr>
              <p:cNvPr id="303" name="그룹 302">
                <a:extLst>
                  <a:ext uri="{FF2B5EF4-FFF2-40B4-BE49-F238E27FC236}">
                    <a16:creationId xmlns:a16="http://schemas.microsoft.com/office/drawing/2014/main" id="{16FE892B-8515-446F-B444-6562A7D962B6}"/>
                  </a:ext>
                </a:extLst>
              </p:cNvPr>
              <p:cNvGrpSpPr/>
              <p:nvPr/>
            </p:nvGrpSpPr>
            <p:grpSpPr>
              <a:xfrm>
                <a:off x="1199803" y="4715857"/>
                <a:ext cx="1429790" cy="1576878"/>
                <a:chOff x="1199803" y="1832956"/>
                <a:chExt cx="1429790" cy="2882900"/>
              </a:xfrm>
            </p:grpSpPr>
            <p:sp>
              <p:nvSpPr>
                <p:cNvPr id="308" name="직사각형 307">
                  <a:extLst>
                    <a:ext uri="{FF2B5EF4-FFF2-40B4-BE49-F238E27FC236}">
                      <a16:creationId xmlns:a16="http://schemas.microsoft.com/office/drawing/2014/main" id="{06E2A3E9-95FC-4FF4-907D-E6757994C7CF}"/>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 name="직사각형 308">
                  <a:extLst>
                    <a:ext uri="{FF2B5EF4-FFF2-40B4-BE49-F238E27FC236}">
                      <a16:creationId xmlns:a16="http://schemas.microsoft.com/office/drawing/2014/main" id="{E185B832-95CE-426A-B80D-949551878DB2}"/>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4" name="그룹 303">
                <a:extLst>
                  <a:ext uri="{FF2B5EF4-FFF2-40B4-BE49-F238E27FC236}">
                    <a16:creationId xmlns:a16="http://schemas.microsoft.com/office/drawing/2014/main" id="{96824799-2F12-4C13-8C47-C4C9EF350B4A}"/>
                  </a:ext>
                </a:extLst>
              </p:cNvPr>
              <p:cNvGrpSpPr/>
              <p:nvPr/>
            </p:nvGrpSpPr>
            <p:grpSpPr>
              <a:xfrm>
                <a:off x="1199803" y="108928"/>
                <a:ext cx="1429794" cy="4606926"/>
                <a:chOff x="1199803" y="108928"/>
                <a:chExt cx="1429794" cy="4606926"/>
              </a:xfrm>
            </p:grpSpPr>
            <p:sp>
              <p:nvSpPr>
                <p:cNvPr id="306" name="직사각형 305">
                  <a:extLst>
                    <a:ext uri="{FF2B5EF4-FFF2-40B4-BE49-F238E27FC236}">
                      <a16:creationId xmlns:a16="http://schemas.microsoft.com/office/drawing/2014/main" id="{F254E89B-CFE9-4912-B385-26F9A0661FA0}"/>
                    </a:ext>
                  </a:extLst>
                </p:cNvPr>
                <p:cNvSpPr/>
                <p:nvPr/>
              </p:nvSpPr>
              <p:spPr>
                <a:xfrm>
                  <a:off x="1199803"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7" name="직사각형 306">
                  <a:extLst>
                    <a:ext uri="{FF2B5EF4-FFF2-40B4-BE49-F238E27FC236}">
                      <a16:creationId xmlns:a16="http://schemas.microsoft.com/office/drawing/2014/main" id="{35BD185D-842B-48D5-8477-FCBBBAFEAA8D}"/>
                    </a:ext>
                  </a:extLst>
                </p:cNvPr>
                <p:cNvSpPr/>
                <p:nvPr/>
              </p:nvSpPr>
              <p:spPr>
                <a:xfrm>
                  <a:off x="1914700"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05" name="직선 연결선 304">
                <a:extLst>
                  <a:ext uri="{FF2B5EF4-FFF2-40B4-BE49-F238E27FC236}">
                    <a16:creationId xmlns:a16="http://schemas.microsoft.com/office/drawing/2014/main" id="{EAACC12D-FBA5-4392-902F-04319B44AF52}"/>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1" name="직사각형 290">
              <a:extLst>
                <a:ext uri="{FF2B5EF4-FFF2-40B4-BE49-F238E27FC236}">
                  <a16:creationId xmlns:a16="http://schemas.microsoft.com/office/drawing/2014/main" id="{F6A36113-5953-4B99-BE14-386E8D767619}"/>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2" name="직사각형 291">
              <a:extLst>
                <a:ext uri="{FF2B5EF4-FFF2-40B4-BE49-F238E27FC236}">
                  <a16:creationId xmlns:a16="http://schemas.microsoft.com/office/drawing/2014/main" id="{2393FC02-4670-48C9-812C-2A13B8D64749}"/>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3" name="직선 연결선 292">
              <a:extLst>
                <a:ext uri="{FF2B5EF4-FFF2-40B4-BE49-F238E27FC236}">
                  <a16:creationId xmlns:a16="http://schemas.microsoft.com/office/drawing/2014/main" id="{194951E6-256D-4769-9C14-D6407B2DC175}"/>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직선 연결선 300">
              <a:extLst>
                <a:ext uri="{FF2B5EF4-FFF2-40B4-BE49-F238E27FC236}">
                  <a16:creationId xmlns:a16="http://schemas.microsoft.com/office/drawing/2014/main" id="{B685526C-04B2-4D19-87E3-614E4AEB386E}"/>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id="{A3A21959-9AB5-49FB-AD05-7592B2CDFF9A}"/>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0" name="직사각형 309">
            <a:extLst>
              <a:ext uri="{FF2B5EF4-FFF2-40B4-BE49-F238E27FC236}">
                <a16:creationId xmlns:a16="http://schemas.microsoft.com/office/drawing/2014/main" id="{7E1F4CF8-CEB6-4359-B4F2-D959E4668BDA}"/>
              </a:ext>
            </a:extLst>
          </p:cNvPr>
          <p:cNvSpPr/>
          <p:nvPr/>
        </p:nvSpPr>
        <p:spPr>
          <a:xfrm>
            <a:off x="1398470" y="4339607"/>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11" name="직선 연결선 310">
            <a:extLst>
              <a:ext uri="{FF2B5EF4-FFF2-40B4-BE49-F238E27FC236}">
                <a16:creationId xmlns:a16="http://schemas.microsoft.com/office/drawing/2014/main" id="{C4F9E6B3-1711-4BC7-9CB2-DB115B461FD2}"/>
              </a:ext>
            </a:extLst>
          </p:cNvPr>
          <p:cNvCxnSpPr>
            <a:cxnSpLocks/>
          </p:cNvCxnSpPr>
          <p:nvPr/>
        </p:nvCxnSpPr>
        <p:spPr>
          <a:xfrm>
            <a:off x="1206708" y="2580857"/>
            <a:ext cx="0" cy="23242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2" name="직선 연결선 311">
            <a:extLst>
              <a:ext uri="{FF2B5EF4-FFF2-40B4-BE49-F238E27FC236}">
                <a16:creationId xmlns:a16="http://schemas.microsoft.com/office/drawing/2014/main" id="{291453BF-3265-40B7-844E-4AC48CF2BDCB}"/>
              </a:ext>
            </a:extLst>
          </p:cNvPr>
          <p:cNvCxnSpPr>
            <a:cxnSpLocks/>
          </p:cNvCxnSpPr>
          <p:nvPr/>
        </p:nvCxnSpPr>
        <p:spPr>
          <a:xfrm>
            <a:off x="1524433"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직선 연결선 312">
            <a:extLst>
              <a:ext uri="{FF2B5EF4-FFF2-40B4-BE49-F238E27FC236}">
                <a16:creationId xmlns:a16="http://schemas.microsoft.com/office/drawing/2014/main" id="{958E881F-36EB-42B7-A430-7457BFB966D9}"/>
              </a:ext>
            </a:extLst>
          </p:cNvPr>
          <p:cNvCxnSpPr>
            <a:cxnSpLocks/>
          </p:cNvCxnSpPr>
          <p:nvPr/>
        </p:nvCxnSpPr>
        <p:spPr>
          <a:xfrm>
            <a:off x="2185292"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직선 연결선 313">
            <a:extLst>
              <a:ext uri="{FF2B5EF4-FFF2-40B4-BE49-F238E27FC236}">
                <a16:creationId xmlns:a16="http://schemas.microsoft.com/office/drawing/2014/main" id="{64F8DD9C-B1ED-47E9-B283-5E3D1EBDC651}"/>
              </a:ext>
            </a:extLst>
          </p:cNvPr>
          <p:cNvCxnSpPr>
            <a:cxnSpLocks/>
          </p:cNvCxnSpPr>
          <p:nvPr/>
        </p:nvCxnSpPr>
        <p:spPr>
          <a:xfrm>
            <a:off x="2503018"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9FED6CFF-3BF1-4BC0-B1BD-718656DE9883}"/>
              </a:ext>
            </a:extLst>
          </p:cNvPr>
          <p:cNvSpPr txBox="1"/>
          <p:nvPr/>
        </p:nvSpPr>
        <p:spPr>
          <a:xfrm>
            <a:off x="1208356" y="4901636"/>
            <a:ext cx="312906" cy="246221"/>
          </a:xfrm>
          <a:prstGeom prst="rect">
            <a:avLst/>
          </a:prstGeom>
          <a:noFill/>
        </p:spPr>
        <p:txBody>
          <a:bodyPr wrap="none" rtlCol="0">
            <a:spAutoFit/>
          </a:bodyPr>
          <a:lstStyle/>
          <a:p>
            <a:pPr algn="ctr"/>
            <a:r>
              <a:rPr lang="ko-KR" altLang="en-US" sz="1000" dirty="0"/>
              <a:t>팔</a:t>
            </a:r>
          </a:p>
        </p:txBody>
      </p:sp>
      <p:sp>
        <p:nvSpPr>
          <p:cNvPr id="316" name="TextBox 315">
            <a:extLst>
              <a:ext uri="{FF2B5EF4-FFF2-40B4-BE49-F238E27FC236}">
                <a16:creationId xmlns:a16="http://schemas.microsoft.com/office/drawing/2014/main" id="{8C4C0821-5E76-42FD-8545-FA27BDBDF9F7}"/>
              </a:ext>
            </a:extLst>
          </p:cNvPr>
          <p:cNvSpPr txBox="1"/>
          <p:nvPr/>
        </p:nvSpPr>
        <p:spPr>
          <a:xfrm>
            <a:off x="1868693" y="4875942"/>
            <a:ext cx="312906" cy="246221"/>
          </a:xfrm>
          <a:prstGeom prst="rect">
            <a:avLst/>
          </a:prstGeom>
          <a:noFill/>
        </p:spPr>
        <p:txBody>
          <a:bodyPr wrap="none" rtlCol="0">
            <a:spAutoFit/>
          </a:bodyPr>
          <a:lstStyle/>
          <a:p>
            <a:pPr algn="ctr"/>
            <a:r>
              <a:rPr lang="ko-KR" altLang="en-US" sz="1000" dirty="0"/>
              <a:t>손</a:t>
            </a:r>
          </a:p>
        </p:txBody>
      </p:sp>
      <p:grpSp>
        <p:nvGrpSpPr>
          <p:cNvPr id="317" name="그룹 316">
            <a:extLst>
              <a:ext uri="{FF2B5EF4-FFF2-40B4-BE49-F238E27FC236}">
                <a16:creationId xmlns:a16="http://schemas.microsoft.com/office/drawing/2014/main" id="{1C490FDE-8983-4369-8A71-8B422AD07B4B}"/>
              </a:ext>
            </a:extLst>
          </p:cNvPr>
          <p:cNvGrpSpPr/>
          <p:nvPr/>
        </p:nvGrpSpPr>
        <p:grpSpPr>
          <a:xfrm>
            <a:off x="2076448" y="4339153"/>
            <a:ext cx="88813" cy="599637"/>
            <a:chOff x="4417618" y="5176329"/>
            <a:chExt cx="96312" cy="650264"/>
          </a:xfrm>
        </p:grpSpPr>
        <p:sp>
          <p:nvSpPr>
            <p:cNvPr id="318" name="자유형: 도형 317">
              <a:extLst>
                <a:ext uri="{FF2B5EF4-FFF2-40B4-BE49-F238E27FC236}">
                  <a16:creationId xmlns:a16="http://schemas.microsoft.com/office/drawing/2014/main" id="{C0D63D19-2647-48B8-A377-D80ED3338043}"/>
                </a:ext>
              </a:extLst>
            </p:cNvPr>
            <p:cNvSpPr/>
            <p:nvPr/>
          </p:nvSpPr>
          <p:spPr>
            <a:xfrm flipH="1">
              <a:off x="4417618" y="5176329"/>
              <a:ext cx="96312" cy="41469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19" name="그룹 318">
              <a:extLst>
                <a:ext uri="{FF2B5EF4-FFF2-40B4-BE49-F238E27FC236}">
                  <a16:creationId xmlns:a16="http://schemas.microsoft.com/office/drawing/2014/main" id="{21BED226-4BA5-4B2D-B029-5C48134461FB}"/>
                </a:ext>
              </a:extLst>
            </p:cNvPr>
            <p:cNvGrpSpPr/>
            <p:nvPr/>
          </p:nvGrpSpPr>
          <p:grpSpPr>
            <a:xfrm>
              <a:off x="4425769" y="5696664"/>
              <a:ext cx="85449" cy="129929"/>
              <a:chOff x="1073021" y="4861249"/>
              <a:chExt cx="681134" cy="1035697"/>
            </a:xfrm>
          </p:grpSpPr>
          <p:grpSp>
            <p:nvGrpSpPr>
              <p:cNvPr id="320" name="그룹 319">
                <a:extLst>
                  <a:ext uri="{FF2B5EF4-FFF2-40B4-BE49-F238E27FC236}">
                    <a16:creationId xmlns:a16="http://schemas.microsoft.com/office/drawing/2014/main" id="{27574020-11EC-43CB-8BAC-E4748C5AC09E}"/>
                  </a:ext>
                </a:extLst>
              </p:cNvPr>
              <p:cNvGrpSpPr/>
              <p:nvPr/>
            </p:nvGrpSpPr>
            <p:grpSpPr>
              <a:xfrm>
                <a:off x="1073021" y="4861249"/>
                <a:ext cx="681134" cy="1035697"/>
                <a:chOff x="1073021" y="4861250"/>
                <a:chExt cx="681134" cy="681232"/>
              </a:xfrm>
            </p:grpSpPr>
            <p:cxnSp>
              <p:nvCxnSpPr>
                <p:cNvPr id="322" name="직선 연결선 321">
                  <a:extLst>
                    <a:ext uri="{FF2B5EF4-FFF2-40B4-BE49-F238E27FC236}">
                      <a16:creationId xmlns:a16="http://schemas.microsoft.com/office/drawing/2014/main" id="{69A7C926-906E-4716-899F-D367F9A6670A}"/>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9DAB9DDB-3574-40C5-A0CC-84A72743114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06297A26-541F-4C39-B433-A451AB4E89E2}"/>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1" name="타원 320">
                <a:extLst>
                  <a:ext uri="{FF2B5EF4-FFF2-40B4-BE49-F238E27FC236}">
                    <a16:creationId xmlns:a16="http://schemas.microsoft.com/office/drawing/2014/main" id="{AD0B411D-0EDE-4177-991A-B3B5E506916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25" name="TextBox 324">
            <a:extLst>
              <a:ext uri="{FF2B5EF4-FFF2-40B4-BE49-F238E27FC236}">
                <a16:creationId xmlns:a16="http://schemas.microsoft.com/office/drawing/2014/main" id="{D3763F42-3A4B-4497-9959-5D6BF5F2EAAE}"/>
              </a:ext>
            </a:extLst>
          </p:cNvPr>
          <p:cNvSpPr txBox="1"/>
          <p:nvPr/>
        </p:nvSpPr>
        <p:spPr>
          <a:xfrm>
            <a:off x="840157" y="4901636"/>
            <a:ext cx="441146" cy="246221"/>
          </a:xfrm>
          <a:prstGeom prst="rect">
            <a:avLst/>
          </a:prstGeom>
          <a:noFill/>
        </p:spPr>
        <p:txBody>
          <a:bodyPr wrap="none" rtlCol="0">
            <a:spAutoFit/>
          </a:bodyPr>
          <a:lstStyle/>
          <a:p>
            <a:pPr algn="ctr"/>
            <a:r>
              <a:rPr lang="ko-KR" altLang="en-US" sz="1000" dirty="0"/>
              <a:t>상체</a:t>
            </a:r>
          </a:p>
        </p:txBody>
      </p:sp>
      <p:sp>
        <p:nvSpPr>
          <p:cNvPr id="326" name="TextBox 325">
            <a:extLst>
              <a:ext uri="{FF2B5EF4-FFF2-40B4-BE49-F238E27FC236}">
                <a16:creationId xmlns:a16="http://schemas.microsoft.com/office/drawing/2014/main" id="{B2C8B4F7-A079-4E51-BD0E-2A1DDF52555B}"/>
              </a:ext>
            </a:extLst>
          </p:cNvPr>
          <p:cNvSpPr txBox="1"/>
          <p:nvPr/>
        </p:nvSpPr>
        <p:spPr>
          <a:xfrm>
            <a:off x="2121171" y="4901636"/>
            <a:ext cx="441147" cy="246221"/>
          </a:xfrm>
          <a:prstGeom prst="rect">
            <a:avLst/>
          </a:prstGeom>
          <a:noFill/>
        </p:spPr>
        <p:txBody>
          <a:bodyPr wrap="none" rtlCol="0">
            <a:spAutoFit/>
          </a:bodyPr>
          <a:lstStyle/>
          <a:p>
            <a:pPr algn="ctr"/>
            <a:r>
              <a:rPr lang="ko-KR" altLang="en-US" sz="1000" dirty="0"/>
              <a:t>머리</a:t>
            </a:r>
          </a:p>
        </p:txBody>
      </p:sp>
      <p:grpSp>
        <p:nvGrpSpPr>
          <p:cNvPr id="327" name="그룹 326">
            <a:extLst>
              <a:ext uri="{FF2B5EF4-FFF2-40B4-BE49-F238E27FC236}">
                <a16:creationId xmlns:a16="http://schemas.microsoft.com/office/drawing/2014/main" id="{BB1ADAB0-A6CD-4CEA-8D43-2926A562C772}"/>
              </a:ext>
            </a:extLst>
          </p:cNvPr>
          <p:cNvGrpSpPr/>
          <p:nvPr/>
        </p:nvGrpSpPr>
        <p:grpSpPr>
          <a:xfrm>
            <a:off x="1912234" y="4818977"/>
            <a:ext cx="78796" cy="119813"/>
            <a:chOff x="1073021" y="4861249"/>
            <a:chExt cx="681134" cy="1035697"/>
          </a:xfrm>
        </p:grpSpPr>
        <p:grpSp>
          <p:nvGrpSpPr>
            <p:cNvPr id="328" name="그룹 327">
              <a:extLst>
                <a:ext uri="{FF2B5EF4-FFF2-40B4-BE49-F238E27FC236}">
                  <a16:creationId xmlns:a16="http://schemas.microsoft.com/office/drawing/2014/main" id="{E6E1A0CF-31D3-4B00-A90D-F3655DCE48D6}"/>
                </a:ext>
              </a:extLst>
            </p:cNvPr>
            <p:cNvGrpSpPr/>
            <p:nvPr/>
          </p:nvGrpSpPr>
          <p:grpSpPr>
            <a:xfrm>
              <a:off x="1073021" y="4861249"/>
              <a:ext cx="681134" cy="1035697"/>
              <a:chOff x="1073021" y="4861250"/>
              <a:chExt cx="681134" cy="681232"/>
            </a:xfrm>
          </p:grpSpPr>
          <p:cxnSp>
            <p:nvCxnSpPr>
              <p:cNvPr id="330" name="직선 연결선 329">
                <a:extLst>
                  <a:ext uri="{FF2B5EF4-FFF2-40B4-BE49-F238E27FC236}">
                    <a16:creationId xmlns:a16="http://schemas.microsoft.com/office/drawing/2014/main" id="{BC67DAE0-28F1-4A9A-AAD4-C952BA95B75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255D97A9-0CB5-4BF6-B36B-97ABF3F1D10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5799845A-E116-4DF8-A6D2-2CE212DB0FAD}"/>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9" name="타원 328">
              <a:extLst>
                <a:ext uri="{FF2B5EF4-FFF2-40B4-BE49-F238E27FC236}">
                  <a16:creationId xmlns:a16="http://schemas.microsoft.com/office/drawing/2014/main" id="{AC0C2A63-B980-4AF3-BE0A-86DEE34C598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3" name="직사각형 332">
            <a:extLst>
              <a:ext uri="{FF2B5EF4-FFF2-40B4-BE49-F238E27FC236}">
                <a16:creationId xmlns:a16="http://schemas.microsoft.com/office/drawing/2014/main" id="{512E2B70-F031-41DB-9FE4-D720AA7BB311}"/>
              </a:ext>
            </a:extLst>
          </p:cNvPr>
          <p:cNvSpPr/>
          <p:nvPr/>
        </p:nvSpPr>
        <p:spPr>
          <a:xfrm>
            <a:off x="1909344" y="4339153"/>
            <a:ext cx="59550" cy="41060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4" name="직사각형 333">
            <a:extLst>
              <a:ext uri="{FF2B5EF4-FFF2-40B4-BE49-F238E27FC236}">
                <a16:creationId xmlns:a16="http://schemas.microsoft.com/office/drawing/2014/main" id="{60511933-D683-401C-9D7B-4B8C3BB23F4D}"/>
              </a:ext>
            </a:extLst>
          </p:cNvPr>
          <p:cNvSpPr/>
          <p:nvPr/>
        </p:nvSpPr>
        <p:spPr>
          <a:xfrm>
            <a:off x="912541" y="4339607"/>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5" name="타원 334">
            <a:extLst>
              <a:ext uri="{FF2B5EF4-FFF2-40B4-BE49-F238E27FC236}">
                <a16:creationId xmlns:a16="http://schemas.microsoft.com/office/drawing/2014/main" id="{A8E15E0C-937D-41F0-980B-FE1568081976}"/>
              </a:ext>
            </a:extLst>
          </p:cNvPr>
          <p:cNvSpPr/>
          <p:nvPr/>
        </p:nvSpPr>
        <p:spPr>
          <a:xfrm>
            <a:off x="931903"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6" name="타원 335">
            <a:extLst>
              <a:ext uri="{FF2B5EF4-FFF2-40B4-BE49-F238E27FC236}">
                <a16:creationId xmlns:a16="http://schemas.microsoft.com/office/drawing/2014/main" id="{2CDC3363-329B-4983-8BAB-780D3F627E59}"/>
              </a:ext>
            </a:extLst>
          </p:cNvPr>
          <p:cNvSpPr/>
          <p:nvPr/>
        </p:nvSpPr>
        <p:spPr>
          <a:xfrm>
            <a:off x="621725"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7" name="타원 336">
            <a:extLst>
              <a:ext uri="{FF2B5EF4-FFF2-40B4-BE49-F238E27FC236}">
                <a16:creationId xmlns:a16="http://schemas.microsoft.com/office/drawing/2014/main" id="{9EE70506-FA62-41FB-9CEC-9BE011E263B3}"/>
              </a:ext>
            </a:extLst>
          </p:cNvPr>
          <p:cNvSpPr/>
          <p:nvPr/>
        </p:nvSpPr>
        <p:spPr>
          <a:xfrm>
            <a:off x="535614"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8" name="타원 337">
            <a:extLst>
              <a:ext uri="{FF2B5EF4-FFF2-40B4-BE49-F238E27FC236}">
                <a16:creationId xmlns:a16="http://schemas.microsoft.com/office/drawing/2014/main" id="{0FD80EEB-E7CA-4B4F-A6E9-767021C51CC0}"/>
              </a:ext>
            </a:extLst>
          </p:cNvPr>
          <p:cNvSpPr/>
          <p:nvPr/>
        </p:nvSpPr>
        <p:spPr>
          <a:xfrm>
            <a:off x="938253" y="425479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9" name="직사각형 338">
            <a:extLst>
              <a:ext uri="{FF2B5EF4-FFF2-40B4-BE49-F238E27FC236}">
                <a16:creationId xmlns:a16="http://schemas.microsoft.com/office/drawing/2014/main" id="{EC2B11D9-2A62-4935-834B-C38F5028EE1F}"/>
              </a:ext>
            </a:extLst>
          </p:cNvPr>
          <p:cNvSpPr/>
          <p:nvPr/>
        </p:nvSpPr>
        <p:spPr>
          <a:xfrm>
            <a:off x="2211640" y="4339607"/>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0" name="타원 339">
            <a:extLst>
              <a:ext uri="{FF2B5EF4-FFF2-40B4-BE49-F238E27FC236}">
                <a16:creationId xmlns:a16="http://schemas.microsoft.com/office/drawing/2014/main" id="{79B0F72E-84A9-4B82-AC66-9563946B2160}"/>
              </a:ext>
            </a:extLst>
          </p:cNvPr>
          <p:cNvSpPr/>
          <p:nvPr/>
        </p:nvSpPr>
        <p:spPr>
          <a:xfrm>
            <a:off x="2231002"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1" name="그룹 340">
            <a:extLst>
              <a:ext uri="{FF2B5EF4-FFF2-40B4-BE49-F238E27FC236}">
                <a16:creationId xmlns:a16="http://schemas.microsoft.com/office/drawing/2014/main" id="{2633F573-746F-415D-93A7-355EB8733993}"/>
              </a:ext>
            </a:extLst>
          </p:cNvPr>
          <p:cNvGrpSpPr/>
          <p:nvPr/>
        </p:nvGrpSpPr>
        <p:grpSpPr>
          <a:xfrm>
            <a:off x="1382394" y="3736431"/>
            <a:ext cx="111900" cy="569660"/>
            <a:chOff x="5536878" y="1388258"/>
            <a:chExt cx="141542" cy="720560"/>
          </a:xfrm>
        </p:grpSpPr>
        <p:grpSp>
          <p:nvGrpSpPr>
            <p:cNvPr id="342" name="그룹 341">
              <a:extLst>
                <a:ext uri="{FF2B5EF4-FFF2-40B4-BE49-F238E27FC236}">
                  <a16:creationId xmlns:a16="http://schemas.microsoft.com/office/drawing/2014/main" id="{4293BF08-2ECD-4554-9ECB-6AC2A16D46B5}"/>
                </a:ext>
              </a:extLst>
            </p:cNvPr>
            <p:cNvGrpSpPr/>
            <p:nvPr/>
          </p:nvGrpSpPr>
          <p:grpSpPr>
            <a:xfrm>
              <a:off x="5536878" y="1939538"/>
              <a:ext cx="141542" cy="169280"/>
              <a:chOff x="7282232" y="1266426"/>
              <a:chExt cx="852508" cy="1019576"/>
            </a:xfrm>
          </p:grpSpPr>
          <p:grpSp>
            <p:nvGrpSpPr>
              <p:cNvPr id="345" name="그룹 344">
                <a:extLst>
                  <a:ext uri="{FF2B5EF4-FFF2-40B4-BE49-F238E27FC236}">
                    <a16:creationId xmlns:a16="http://schemas.microsoft.com/office/drawing/2014/main" id="{189DB8DE-22A8-4D51-9E01-C20F720E9AEE}"/>
                  </a:ext>
                </a:extLst>
              </p:cNvPr>
              <p:cNvGrpSpPr/>
              <p:nvPr/>
            </p:nvGrpSpPr>
            <p:grpSpPr>
              <a:xfrm>
                <a:off x="7282232" y="1266426"/>
                <a:ext cx="852507" cy="868862"/>
                <a:chOff x="1689506" y="2459129"/>
                <a:chExt cx="1903229" cy="1939741"/>
              </a:xfrm>
            </p:grpSpPr>
            <p:cxnSp>
              <p:nvCxnSpPr>
                <p:cNvPr id="351" name="직선 연결선 350">
                  <a:extLst>
                    <a:ext uri="{FF2B5EF4-FFF2-40B4-BE49-F238E27FC236}">
                      <a16:creationId xmlns:a16="http://schemas.microsoft.com/office/drawing/2014/main" id="{442039A6-A8C6-4F6B-9E4A-ECC1D8ACF82B}"/>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직선 연결선 351">
                  <a:extLst>
                    <a:ext uri="{FF2B5EF4-FFF2-40B4-BE49-F238E27FC236}">
                      <a16:creationId xmlns:a16="http://schemas.microsoft.com/office/drawing/2014/main" id="{8824F95C-0739-4A8D-8D14-E403A0DA30A8}"/>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6" name="그룹 345">
                <a:extLst>
                  <a:ext uri="{FF2B5EF4-FFF2-40B4-BE49-F238E27FC236}">
                    <a16:creationId xmlns:a16="http://schemas.microsoft.com/office/drawing/2014/main" id="{D5C47D57-E2F4-4B16-9144-1CBAFF471A28}"/>
                  </a:ext>
                </a:extLst>
              </p:cNvPr>
              <p:cNvGrpSpPr/>
              <p:nvPr/>
            </p:nvGrpSpPr>
            <p:grpSpPr>
              <a:xfrm>
                <a:off x="7282233" y="1417140"/>
                <a:ext cx="852507" cy="868862"/>
                <a:chOff x="1689506" y="2459129"/>
                <a:chExt cx="1903229" cy="1939741"/>
              </a:xfrm>
            </p:grpSpPr>
            <p:cxnSp>
              <p:nvCxnSpPr>
                <p:cNvPr id="349" name="직선 연결선 348">
                  <a:extLst>
                    <a:ext uri="{FF2B5EF4-FFF2-40B4-BE49-F238E27FC236}">
                      <a16:creationId xmlns:a16="http://schemas.microsoft.com/office/drawing/2014/main" id="{5BF18C2A-099D-4784-810E-D2A6D02DB452}"/>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50D9486B-7BA9-4FCE-80BD-5EB14D06A69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7" name="타원 346">
                <a:extLst>
                  <a:ext uri="{FF2B5EF4-FFF2-40B4-BE49-F238E27FC236}">
                    <a16:creationId xmlns:a16="http://schemas.microsoft.com/office/drawing/2014/main" id="{7C2D22F1-A47E-499E-ABF9-2F7387BE13EC}"/>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8" name="타원 347">
                <a:extLst>
                  <a:ext uri="{FF2B5EF4-FFF2-40B4-BE49-F238E27FC236}">
                    <a16:creationId xmlns:a16="http://schemas.microsoft.com/office/drawing/2014/main" id="{0E2C9F7A-66BD-4E8F-B1C2-00C55BEDEDD8}"/>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43" name="자유형: 도형 342">
              <a:extLst>
                <a:ext uri="{FF2B5EF4-FFF2-40B4-BE49-F238E27FC236}">
                  <a16:creationId xmlns:a16="http://schemas.microsoft.com/office/drawing/2014/main" id="{B0649053-3419-4C45-A6B5-C6A202100FC6}"/>
                </a:ext>
              </a:extLst>
            </p:cNvPr>
            <p:cNvSpPr/>
            <p:nvPr/>
          </p:nvSpPr>
          <p:spPr>
            <a:xfrm flipH="1">
              <a:off x="5566781" y="1484842"/>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4" name="타원 343">
              <a:extLst>
                <a:ext uri="{FF2B5EF4-FFF2-40B4-BE49-F238E27FC236}">
                  <a16:creationId xmlns:a16="http://schemas.microsoft.com/office/drawing/2014/main" id="{D3365D01-25F1-4AA7-B8FC-A84BB8E2CF67}"/>
                </a:ext>
              </a:extLst>
            </p:cNvPr>
            <p:cNvSpPr/>
            <p:nvPr/>
          </p:nvSpPr>
          <p:spPr>
            <a:xfrm>
              <a:off x="5570001" y="1388258"/>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3" name="타원 352">
            <a:extLst>
              <a:ext uri="{FF2B5EF4-FFF2-40B4-BE49-F238E27FC236}">
                <a16:creationId xmlns:a16="http://schemas.microsoft.com/office/drawing/2014/main" id="{348EAB89-88E8-41F4-9E3F-8E1DEFBEB91F}"/>
              </a:ext>
            </a:extLst>
          </p:cNvPr>
          <p:cNvSpPr/>
          <p:nvPr/>
        </p:nvSpPr>
        <p:spPr>
          <a:xfrm>
            <a:off x="2228090" y="425255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4" name="자유형: 도형 353">
            <a:extLst>
              <a:ext uri="{FF2B5EF4-FFF2-40B4-BE49-F238E27FC236}">
                <a16:creationId xmlns:a16="http://schemas.microsoft.com/office/drawing/2014/main" id="{F9F8662C-3F23-4D1D-AB60-963A451AD23F}"/>
              </a:ext>
            </a:extLst>
          </p:cNvPr>
          <p:cNvSpPr/>
          <p:nvPr/>
        </p:nvSpPr>
        <p:spPr>
          <a:xfrm flipH="1" flipV="1">
            <a:off x="2073254" y="3722666"/>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5" name="그룹 354">
            <a:extLst>
              <a:ext uri="{FF2B5EF4-FFF2-40B4-BE49-F238E27FC236}">
                <a16:creationId xmlns:a16="http://schemas.microsoft.com/office/drawing/2014/main" id="{0A685764-C745-4B1D-838C-4A72F62C4990}"/>
              </a:ext>
            </a:extLst>
          </p:cNvPr>
          <p:cNvGrpSpPr/>
          <p:nvPr/>
        </p:nvGrpSpPr>
        <p:grpSpPr>
          <a:xfrm>
            <a:off x="2079401" y="3917788"/>
            <a:ext cx="64407" cy="97934"/>
            <a:chOff x="1073021" y="4861249"/>
            <a:chExt cx="681134" cy="1035697"/>
          </a:xfrm>
        </p:grpSpPr>
        <p:grpSp>
          <p:nvGrpSpPr>
            <p:cNvPr id="356" name="그룹 355">
              <a:extLst>
                <a:ext uri="{FF2B5EF4-FFF2-40B4-BE49-F238E27FC236}">
                  <a16:creationId xmlns:a16="http://schemas.microsoft.com/office/drawing/2014/main" id="{C015DFCA-3E8E-4E65-B6C8-311857D82085}"/>
                </a:ext>
              </a:extLst>
            </p:cNvPr>
            <p:cNvGrpSpPr/>
            <p:nvPr/>
          </p:nvGrpSpPr>
          <p:grpSpPr>
            <a:xfrm>
              <a:off x="1073021" y="4861249"/>
              <a:ext cx="681134" cy="1035697"/>
              <a:chOff x="1073021" y="4861250"/>
              <a:chExt cx="681134" cy="681232"/>
            </a:xfrm>
          </p:grpSpPr>
          <p:cxnSp>
            <p:nvCxnSpPr>
              <p:cNvPr id="358" name="직선 연결선 357">
                <a:extLst>
                  <a:ext uri="{FF2B5EF4-FFF2-40B4-BE49-F238E27FC236}">
                    <a16:creationId xmlns:a16="http://schemas.microsoft.com/office/drawing/2014/main" id="{C810EA5B-2E18-4B30-8ABE-3CABE2988A9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직선 연결선 358">
                <a:extLst>
                  <a:ext uri="{FF2B5EF4-FFF2-40B4-BE49-F238E27FC236}">
                    <a16:creationId xmlns:a16="http://schemas.microsoft.com/office/drawing/2014/main" id="{BFA607A9-2420-4228-ABA8-391476D27FA8}"/>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직선 연결선 359">
                <a:extLst>
                  <a:ext uri="{FF2B5EF4-FFF2-40B4-BE49-F238E27FC236}">
                    <a16:creationId xmlns:a16="http://schemas.microsoft.com/office/drawing/2014/main" id="{CF31375D-C315-431D-AEC3-FCB35C901B80}"/>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7" name="타원 356">
              <a:extLst>
                <a:ext uri="{FF2B5EF4-FFF2-40B4-BE49-F238E27FC236}">
                  <a16:creationId xmlns:a16="http://schemas.microsoft.com/office/drawing/2014/main" id="{99ECAC9D-0A38-44B4-AE53-4D82C5B739B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1" name="그룹 360">
            <a:extLst>
              <a:ext uri="{FF2B5EF4-FFF2-40B4-BE49-F238E27FC236}">
                <a16:creationId xmlns:a16="http://schemas.microsoft.com/office/drawing/2014/main" id="{30D5F03E-92C2-44B0-9B85-170BDA669BE1}"/>
              </a:ext>
            </a:extLst>
          </p:cNvPr>
          <p:cNvGrpSpPr/>
          <p:nvPr/>
        </p:nvGrpSpPr>
        <p:grpSpPr>
          <a:xfrm>
            <a:off x="2079401" y="4220294"/>
            <a:ext cx="64407" cy="97934"/>
            <a:chOff x="1073021" y="4861249"/>
            <a:chExt cx="681134" cy="1035697"/>
          </a:xfrm>
        </p:grpSpPr>
        <p:grpSp>
          <p:nvGrpSpPr>
            <p:cNvPr id="362" name="그룹 361">
              <a:extLst>
                <a:ext uri="{FF2B5EF4-FFF2-40B4-BE49-F238E27FC236}">
                  <a16:creationId xmlns:a16="http://schemas.microsoft.com/office/drawing/2014/main" id="{398E39A8-EBB3-4B7C-AB2C-3FB725F9F7B3}"/>
                </a:ext>
              </a:extLst>
            </p:cNvPr>
            <p:cNvGrpSpPr/>
            <p:nvPr/>
          </p:nvGrpSpPr>
          <p:grpSpPr>
            <a:xfrm>
              <a:off x="1073021" y="4861249"/>
              <a:ext cx="681134" cy="1035697"/>
              <a:chOff x="1073021" y="4861250"/>
              <a:chExt cx="681134" cy="681232"/>
            </a:xfrm>
          </p:grpSpPr>
          <p:cxnSp>
            <p:nvCxnSpPr>
              <p:cNvPr id="364" name="직선 연결선 363">
                <a:extLst>
                  <a:ext uri="{FF2B5EF4-FFF2-40B4-BE49-F238E27FC236}">
                    <a16:creationId xmlns:a16="http://schemas.microsoft.com/office/drawing/2014/main" id="{6DDBCFD2-2651-483A-8404-C7B091D88050}"/>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직선 연결선 364">
                <a:extLst>
                  <a:ext uri="{FF2B5EF4-FFF2-40B4-BE49-F238E27FC236}">
                    <a16:creationId xmlns:a16="http://schemas.microsoft.com/office/drawing/2014/main" id="{43CBE579-6A81-4A47-A37B-395F3AD765A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직선 연결선 365">
                <a:extLst>
                  <a:ext uri="{FF2B5EF4-FFF2-40B4-BE49-F238E27FC236}">
                    <a16:creationId xmlns:a16="http://schemas.microsoft.com/office/drawing/2014/main" id="{E46286F3-3129-41F7-934C-B2E60E41E1DA}"/>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3" name="타원 362">
              <a:extLst>
                <a:ext uri="{FF2B5EF4-FFF2-40B4-BE49-F238E27FC236}">
                  <a16:creationId xmlns:a16="http://schemas.microsoft.com/office/drawing/2014/main" id="{FBDA8099-1721-44D9-9137-D699E256287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7" name="직사각형 366">
            <a:extLst>
              <a:ext uri="{FF2B5EF4-FFF2-40B4-BE49-F238E27FC236}">
                <a16:creationId xmlns:a16="http://schemas.microsoft.com/office/drawing/2014/main" id="{722243AB-B310-419F-843E-479E842887F0}"/>
              </a:ext>
            </a:extLst>
          </p:cNvPr>
          <p:cNvSpPr/>
          <p:nvPr/>
        </p:nvSpPr>
        <p:spPr>
          <a:xfrm>
            <a:off x="2075390" y="4041026"/>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68" name="그룹 367">
            <a:extLst>
              <a:ext uri="{FF2B5EF4-FFF2-40B4-BE49-F238E27FC236}">
                <a16:creationId xmlns:a16="http://schemas.microsoft.com/office/drawing/2014/main" id="{93DC4F30-C1E0-4A4F-8619-A372B00ED819}"/>
              </a:ext>
            </a:extLst>
          </p:cNvPr>
          <p:cNvGrpSpPr/>
          <p:nvPr/>
        </p:nvGrpSpPr>
        <p:grpSpPr>
          <a:xfrm>
            <a:off x="1403525" y="3168310"/>
            <a:ext cx="55510" cy="55510"/>
            <a:chOff x="1724037" y="3168309"/>
            <a:chExt cx="137205" cy="137205"/>
          </a:xfrm>
        </p:grpSpPr>
        <p:sp>
          <p:nvSpPr>
            <p:cNvPr id="369" name="타원 368">
              <a:extLst>
                <a:ext uri="{FF2B5EF4-FFF2-40B4-BE49-F238E27FC236}">
                  <a16:creationId xmlns:a16="http://schemas.microsoft.com/office/drawing/2014/main" id="{4B841504-B6B0-4996-93C8-398539C8FF36}"/>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0" name="타원 369">
              <a:extLst>
                <a:ext uri="{FF2B5EF4-FFF2-40B4-BE49-F238E27FC236}">
                  <a16:creationId xmlns:a16="http://schemas.microsoft.com/office/drawing/2014/main" id="{5B3E7D4F-33C2-4622-BE94-F1100F857A2B}"/>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1" name="타원 370">
            <a:extLst>
              <a:ext uri="{FF2B5EF4-FFF2-40B4-BE49-F238E27FC236}">
                <a16:creationId xmlns:a16="http://schemas.microsoft.com/office/drawing/2014/main" id="{61E05784-9337-4F09-841F-56BFAB884C89}"/>
              </a:ext>
            </a:extLst>
          </p:cNvPr>
          <p:cNvSpPr/>
          <p:nvPr/>
        </p:nvSpPr>
        <p:spPr>
          <a:xfrm>
            <a:off x="2081953" y="3658153"/>
            <a:ext cx="45400" cy="454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2" name="그룹 371">
            <a:extLst>
              <a:ext uri="{FF2B5EF4-FFF2-40B4-BE49-F238E27FC236}">
                <a16:creationId xmlns:a16="http://schemas.microsoft.com/office/drawing/2014/main" id="{BB544A10-164E-42DF-95E1-8A5DFD46C9CF}"/>
              </a:ext>
            </a:extLst>
          </p:cNvPr>
          <p:cNvGrpSpPr/>
          <p:nvPr/>
        </p:nvGrpSpPr>
        <p:grpSpPr>
          <a:xfrm>
            <a:off x="2082177" y="3168310"/>
            <a:ext cx="55510" cy="55510"/>
            <a:chOff x="1724037" y="3168309"/>
            <a:chExt cx="137205" cy="137205"/>
          </a:xfrm>
        </p:grpSpPr>
        <p:sp>
          <p:nvSpPr>
            <p:cNvPr id="373" name="타원 372">
              <a:extLst>
                <a:ext uri="{FF2B5EF4-FFF2-40B4-BE49-F238E27FC236}">
                  <a16:creationId xmlns:a16="http://schemas.microsoft.com/office/drawing/2014/main" id="{AF16C6ED-1161-4E77-9012-E2C508C592A8}"/>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4" name="타원 373">
              <a:extLst>
                <a:ext uri="{FF2B5EF4-FFF2-40B4-BE49-F238E27FC236}">
                  <a16:creationId xmlns:a16="http://schemas.microsoft.com/office/drawing/2014/main" id="{D13D512A-1B3A-468D-BBAB-9DA126B3B03B}"/>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5" name="그룹 374">
            <a:extLst>
              <a:ext uri="{FF2B5EF4-FFF2-40B4-BE49-F238E27FC236}">
                <a16:creationId xmlns:a16="http://schemas.microsoft.com/office/drawing/2014/main" id="{8B7119F4-3707-4A64-A690-5BDB009D662B}"/>
              </a:ext>
            </a:extLst>
          </p:cNvPr>
          <p:cNvGrpSpPr/>
          <p:nvPr/>
        </p:nvGrpSpPr>
        <p:grpSpPr>
          <a:xfrm>
            <a:off x="2079401" y="3048904"/>
            <a:ext cx="64407" cy="97934"/>
            <a:chOff x="1073021" y="4861249"/>
            <a:chExt cx="681134" cy="1035697"/>
          </a:xfrm>
        </p:grpSpPr>
        <p:grpSp>
          <p:nvGrpSpPr>
            <p:cNvPr id="376" name="그룹 375">
              <a:extLst>
                <a:ext uri="{FF2B5EF4-FFF2-40B4-BE49-F238E27FC236}">
                  <a16:creationId xmlns:a16="http://schemas.microsoft.com/office/drawing/2014/main" id="{EE3F14D4-5AC9-4ED1-A6E8-7DA4D7BFAFC1}"/>
                </a:ext>
              </a:extLst>
            </p:cNvPr>
            <p:cNvGrpSpPr/>
            <p:nvPr/>
          </p:nvGrpSpPr>
          <p:grpSpPr>
            <a:xfrm>
              <a:off x="1073021" y="4861249"/>
              <a:ext cx="681134" cy="1035697"/>
              <a:chOff x="1073021" y="4861250"/>
              <a:chExt cx="681134" cy="681232"/>
            </a:xfrm>
          </p:grpSpPr>
          <p:cxnSp>
            <p:nvCxnSpPr>
              <p:cNvPr id="378" name="직선 연결선 377">
                <a:extLst>
                  <a:ext uri="{FF2B5EF4-FFF2-40B4-BE49-F238E27FC236}">
                    <a16:creationId xmlns:a16="http://schemas.microsoft.com/office/drawing/2014/main" id="{6B3BE332-5580-4A9E-9BAD-7AEF3C2FAA6E}"/>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직선 연결선 378">
                <a:extLst>
                  <a:ext uri="{FF2B5EF4-FFF2-40B4-BE49-F238E27FC236}">
                    <a16:creationId xmlns:a16="http://schemas.microsoft.com/office/drawing/2014/main" id="{CF609DB8-840F-49A0-9268-54E78463AF0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직선 연결선 379">
                <a:extLst>
                  <a:ext uri="{FF2B5EF4-FFF2-40B4-BE49-F238E27FC236}">
                    <a16:creationId xmlns:a16="http://schemas.microsoft.com/office/drawing/2014/main" id="{6047E3E5-A3F9-4034-AD3F-CF185865850F}"/>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7" name="타원 376">
              <a:extLst>
                <a:ext uri="{FF2B5EF4-FFF2-40B4-BE49-F238E27FC236}">
                  <a16:creationId xmlns:a16="http://schemas.microsoft.com/office/drawing/2014/main" id="{991D01BF-A20D-4DA9-9172-FA11457D2C2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1" name="직사각형 380">
            <a:extLst>
              <a:ext uri="{FF2B5EF4-FFF2-40B4-BE49-F238E27FC236}">
                <a16:creationId xmlns:a16="http://schemas.microsoft.com/office/drawing/2014/main" id="{E101180E-1D4F-4CDF-849E-4AF0B1736084}"/>
              </a:ext>
            </a:extLst>
          </p:cNvPr>
          <p:cNvSpPr/>
          <p:nvPr/>
        </p:nvSpPr>
        <p:spPr>
          <a:xfrm>
            <a:off x="2075390" y="2869636"/>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2" name="자유형: 도형 381">
            <a:extLst>
              <a:ext uri="{FF2B5EF4-FFF2-40B4-BE49-F238E27FC236}">
                <a16:creationId xmlns:a16="http://schemas.microsoft.com/office/drawing/2014/main" id="{CBAB1B35-3509-4D15-9C68-BD41CE608EE1}"/>
              </a:ext>
            </a:extLst>
          </p:cNvPr>
          <p:cNvSpPr/>
          <p:nvPr/>
        </p:nvSpPr>
        <p:spPr>
          <a:xfrm flipH="1">
            <a:off x="2081950" y="2573097"/>
            <a:ext cx="75633" cy="14473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83" name="그룹 382">
            <a:extLst>
              <a:ext uri="{FF2B5EF4-FFF2-40B4-BE49-F238E27FC236}">
                <a16:creationId xmlns:a16="http://schemas.microsoft.com/office/drawing/2014/main" id="{CAD7108B-522B-42EF-9759-42945A0EB8E9}"/>
              </a:ext>
            </a:extLst>
          </p:cNvPr>
          <p:cNvGrpSpPr/>
          <p:nvPr/>
        </p:nvGrpSpPr>
        <p:grpSpPr>
          <a:xfrm>
            <a:off x="2083964" y="2738988"/>
            <a:ext cx="78796" cy="119813"/>
            <a:chOff x="1073021" y="4861249"/>
            <a:chExt cx="681134" cy="1035697"/>
          </a:xfrm>
        </p:grpSpPr>
        <p:grpSp>
          <p:nvGrpSpPr>
            <p:cNvPr id="384" name="그룹 383">
              <a:extLst>
                <a:ext uri="{FF2B5EF4-FFF2-40B4-BE49-F238E27FC236}">
                  <a16:creationId xmlns:a16="http://schemas.microsoft.com/office/drawing/2014/main" id="{FA956A7F-3AD3-4B07-A097-D128C5C4FF63}"/>
                </a:ext>
              </a:extLst>
            </p:cNvPr>
            <p:cNvGrpSpPr/>
            <p:nvPr/>
          </p:nvGrpSpPr>
          <p:grpSpPr>
            <a:xfrm>
              <a:off x="1073021" y="4861249"/>
              <a:ext cx="681134" cy="1035697"/>
              <a:chOff x="1073021" y="4861250"/>
              <a:chExt cx="681134" cy="681232"/>
            </a:xfrm>
          </p:grpSpPr>
          <p:cxnSp>
            <p:nvCxnSpPr>
              <p:cNvPr id="386" name="직선 연결선 385">
                <a:extLst>
                  <a:ext uri="{FF2B5EF4-FFF2-40B4-BE49-F238E27FC236}">
                    <a16:creationId xmlns:a16="http://schemas.microsoft.com/office/drawing/2014/main" id="{4BCB1051-47EB-4BF1-950E-11BB820F6773}"/>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직선 연결선 386">
                <a:extLst>
                  <a:ext uri="{FF2B5EF4-FFF2-40B4-BE49-F238E27FC236}">
                    <a16:creationId xmlns:a16="http://schemas.microsoft.com/office/drawing/2014/main" id="{98174553-D367-43C2-9397-0062909D40C9}"/>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직선 연결선 387">
                <a:extLst>
                  <a:ext uri="{FF2B5EF4-FFF2-40B4-BE49-F238E27FC236}">
                    <a16:creationId xmlns:a16="http://schemas.microsoft.com/office/drawing/2014/main" id="{9E8E0F53-CB2F-4115-BFD4-A447ED02BC7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5" name="타원 384">
              <a:extLst>
                <a:ext uri="{FF2B5EF4-FFF2-40B4-BE49-F238E27FC236}">
                  <a16:creationId xmlns:a16="http://schemas.microsoft.com/office/drawing/2014/main" id="{2ADB984E-C2BB-4DC5-ABF1-80CC706DA2D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9" name="직사각형 388">
            <a:extLst>
              <a:ext uri="{FF2B5EF4-FFF2-40B4-BE49-F238E27FC236}">
                <a16:creationId xmlns:a16="http://schemas.microsoft.com/office/drawing/2014/main" id="{2AA3A0F9-8B88-4F27-8E96-FAFF7CA755D4}"/>
              </a:ext>
            </a:extLst>
          </p:cNvPr>
          <p:cNvSpPr/>
          <p:nvPr/>
        </p:nvSpPr>
        <p:spPr>
          <a:xfrm>
            <a:off x="1398470" y="2567832"/>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90" name="그룹 389">
            <a:extLst>
              <a:ext uri="{FF2B5EF4-FFF2-40B4-BE49-F238E27FC236}">
                <a16:creationId xmlns:a16="http://schemas.microsoft.com/office/drawing/2014/main" id="{8E0A47E0-027E-4715-A785-23ADCB5093C3}"/>
              </a:ext>
            </a:extLst>
          </p:cNvPr>
          <p:cNvGrpSpPr/>
          <p:nvPr/>
        </p:nvGrpSpPr>
        <p:grpSpPr>
          <a:xfrm>
            <a:off x="1744327" y="3800237"/>
            <a:ext cx="65791" cy="538916"/>
            <a:chOff x="1553459" y="5234001"/>
            <a:chExt cx="144604" cy="1184500"/>
          </a:xfrm>
        </p:grpSpPr>
        <p:grpSp>
          <p:nvGrpSpPr>
            <p:cNvPr id="391" name="그룹 390">
              <a:extLst>
                <a:ext uri="{FF2B5EF4-FFF2-40B4-BE49-F238E27FC236}">
                  <a16:creationId xmlns:a16="http://schemas.microsoft.com/office/drawing/2014/main" id="{068093C9-3242-4058-85FB-82953532455F}"/>
                </a:ext>
              </a:extLst>
            </p:cNvPr>
            <p:cNvGrpSpPr/>
            <p:nvPr/>
          </p:nvGrpSpPr>
          <p:grpSpPr>
            <a:xfrm>
              <a:off x="1583234" y="6117858"/>
              <a:ext cx="94737" cy="300643"/>
              <a:chOff x="3715789" y="4141690"/>
              <a:chExt cx="161176" cy="511485"/>
            </a:xfrm>
          </p:grpSpPr>
          <p:cxnSp>
            <p:nvCxnSpPr>
              <p:cNvPr id="393" name="직선 연결선 392">
                <a:extLst>
                  <a:ext uri="{FF2B5EF4-FFF2-40B4-BE49-F238E27FC236}">
                    <a16:creationId xmlns:a16="http://schemas.microsoft.com/office/drawing/2014/main" id="{B7E4965A-C69A-4326-BDB0-94EEF99C514D}"/>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직선 연결선 393">
                <a:extLst>
                  <a:ext uri="{FF2B5EF4-FFF2-40B4-BE49-F238E27FC236}">
                    <a16:creationId xmlns:a16="http://schemas.microsoft.com/office/drawing/2014/main" id="{2A47A5BA-F0D1-49C8-A59D-C59E54107BF9}"/>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직선 연결선 394">
                <a:extLst>
                  <a:ext uri="{FF2B5EF4-FFF2-40B4-BE49-F238E27FC236}">
                    <a16:creationId xmlns:a16="http://schemas.microsoft.com/office/drawing/2014/main" id="{EC3950AA-D0A2-4916-A1C0-6A5BC12D89BF}"/>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2" name="직사각형 391">
              <a:extLst>
                <a:ext uri="{FF2B5EF4-FFF2-40B4-BE49-F238E27FC236}">
                  <a16:creationId xmlns:a16="http://schemas.microsoft.com/office/drawing/2014/main" id="{33C28603-9C9A-4620-9EA7-4662C0DDC83D}"/>
                </a:ext>
              </a:extLst>
            </p:cNvPr>
            <p:cNvSpPr/>
            <p:nvPr/>
          </p:nvSpPr>
          <p:spPr>
            <a:xfrm>
              <a:off x="1553459" y="5234001"/>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96" name="직선 연결선 395">
            <a:extLst>
              <a:ext uri="{FF2B5EF4-FFF2-40B4-BE49-F238E27FC236}">
                <a16:creationId xmlns:a16="http://schemas.microsoft.com/office/drawing/2014/main" id="{E4259515-7EBC-40C6-BB01-2475063EA505}"/>
              </a:ext>
            </a:extLst>
          </p:cNvPr>
          <p:cNvCxnSpPr>
            <a:cxnSpLocks/>
          </p:cNvCxnSpPr>
          <p:nvPr/>
        </p:nvCxnSpPr>
        <p:spPr>
          <a:xfrm>
            <a:off x="1846832"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7" name="TextBox 396">
            <a:extLst>
              <a:ext uri="{FF2B5EF4-FFF2-40B4-BE49-F238E27FC236}">
                <a16:creationId xmlns:a16="http://schemas.microsoft.com/office/drawing/2014/main" id="{73123AE5-A581-44D7-A4E1-BB06F8ED53A7}"/>
              </a:ext>
            </a:extLst>
          </p:cNvPr>
          <p:cNvSpPr txBox="1"/>
          <p:nvPr/>
        </p:nvSpPr>
        <p:spPr>
          <a:xfrm>
            <a:off x="1461579" y="4901246"/>
            <a:ext cx="492443" cy="215444"/>
          </a:xfrm>
          <a:prstGeom prst="rect">
            <a:avLst/>
          </a:prstGeom>
          <a:noFill/>
        </p:spPr>
        <p:txBody>
          <a:bodyPr wrap="none" rtlCol="0">
            <a:spAutoFit/>
          </a:bodyPr>
          <a:lstStyle/>
          <a:p>
            <a:pPr algn="ctr"/>
            <a:r>
              <a:rPr lang="ko-KR" altLang="en-US" sz="800" dirty="0"/>
              <a:t>팔꿈치</a:t>
            </a:r>
          </a:p>
        </p:txBody>
      </p:sp>
      <p:grpSp>
        <p:nvGrpSpPr>
          <p:cNvPr id="21" name="그룹 20">
            <a:extLst>
              <a:ext uri="{FF2B5EF4-FFF2-40B4-BE49-F238E27FC236}">
                <a16:creationId xmlns:a16="http://schemas.microsoft.com/office/drawing/2014/main" id="{D9BD50D1-F40F-4008-8A93-516864E28CEE}"/>
              </a:ext>
            </a:extLst>
          </p:cNvPr>
          <p:cNvGrpSpPr/>
          <p:nvPr/>
        </p:nvGrpSpPr>
        <p:grpSpPr>
          <a:xfrm>
            <a:off x="11163886" y="4999052"/>
            <a:ext cx="158647" cy="939992"/>
            <a:chOff x="11471590" y="4999417"/>
            <a:chExt cx="158647" cy="939992"/>
          </a:xfrm>
        </p:grpSpPr>
        <p:grpSp>
          <p:nvGrpSpPr>
            <p:cNvPr id="398" name="그룹 397">
              <a:extLst>
                <a:ext uri="{FF2B5EF4-FFF2-40B4-BE49-F238E27FC236}">
                  <a16:creationId xmlns:a16="http://schemas.microsoft.com/office/drawing/2014/main" id="{054245DA-2317-47D5-BDFC-34C08D2AA909}"/>
                </a:ext>
              </a:extLst>
            </p:cNvPr>
            <p:cNvGrpSpPr/>
            <p:nvPr/>
          </p:nvGrpSpPr>
          <p:grpSpPr>
            <a:xfrm>
              <a:off x="11471590" y="5579388"/>
              <a:ext cx="144604" cy="215509"/>
              <a:chOff x="1073021" y="4861249"/>
              <a:chExt cx="681134" cy="1035697"/>
            </a:xfrm>
          </p:grpSpPr>
          <p:grpSp>
            <p:nvGrpSpPr>
              <p:cNvPr id="399" name="그룹 398">
                <a:extLst>
                  <a:ext uri="{FF2B5EF4-FFF2-40B4-BE49-F238E27FC236}">
                    <a16:creationId xmlns:a16="http://schemas.microsoft.com/office/drawing/2014/main" id="{040A97DB-177B-47F5-A5C2-D114C8DB9DBB}"/>
                  </a:ext>
                </a:extLst>
              </p:cNvPr>
              <p:cNvGrpSpPr/>
              <p:nvPr/>
            </p:nvGrpSpPr>
            <p:grpSpPr>
              <a:xfrm>
                <a:off x="1073021" y="4861249"/>
                <a:ext cx="681134" cy="1035697"/>
                <a:chOff x="1073021" y="4861250"/>
                <a:chExt cx="681134" cy="681232"/>
              </a:xfrm>
            </p:grpSpPr>
            <p:cxnSp>
              <p:nvCxnSpPr>
                <p:cNvPr id="401" name="직선 연결선 400">
                  <a:extLst>
                    <a:ext uri="{FF2B5EF4-FFF2-40B4-BE49-F238E27FC236}">
                      <a16:creationId xmlns:a16="http://schemas.microsoft.com/office/drawing/2014/main" id="{3D104840-DFCF-418F-9CA2-F7CA3C6CB07C}"/>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직선 연결선 401">
                  <a:extLst>
                    <a:ext uri="{FF2B5EF4-FFF2-40B4-BE49-F238E27FC236}">
                      <a16:creationId xmlns:a16="http://schemas.microsoft.com/office/drawing/2014/main" id="{B8A3DD21-9147-4365-B320-BAB501E665C6}"/>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직선 연결선 402">
                  <a:extLst>
                    <a:ext uri="{FF2B5EF4-FFF2-40B4-BE49-F238E27FC236}">
                      <a16:creationId xmlns:a16="http://schemas.microsoft.com/office/drawing/2014/main" id="{455DEB84-A83B-404C-B5D1-11CF6A679B2E}"/>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0" name="타원 399">
                <a:extLst>
                  <a:ext uri="{FF2B5EF4-FFF2-40B4-BE49-F238E27FC236}">
                    <a16:creationId xmlns:a16="http://schemas.microsoft.com/office/drawing/2014/main" id="{B8ECB93A-7702-4BB0-BCEF-EE30E3D2C42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4" name="자유형: 도형 403">
              <a:extLst>
                <a:ext uri="{FF2B5EF4-FFF2-40B4-BE49-F238E27FC236}">
                  <a16:creationId xmlns:a16="http://schemas.microsoft.com/office/drawing/2014/main" id="{4D1A62DF-9912-4AF5-9AF0-E0E9E4D58EA9}"/>
                </a:ext>
              </a:extLst>
            </p:cNvPr>
            <p:cNvSpPr/>
            <p:nvPr/>
          </p:nvSpPr>
          <p:spPr>
            <a:xfrm flipH="1" flipV="1">
              <a:off x="11471590" y="499941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05" name="그룹 404">
              <a:extLst>
                <a:ext uri="{FF2B5EF4-FFF2-40B4-BE49-F238E27FC236}">
                  <a16:creationId xmlns:a16="http://schemas.microsoft.com/office/drawing/2014/main" id="{DED9EEDD-E425-415F-97C0-1F2071158AB9}"/>
                </a:ext>
              </a:extLst>
            </p:cNvPr>
            <p:cNvGrpSpPr/>
            <p:nvPr/>
          </p:nvGrpSpPr>
          <p:grpSpPr>
            <a:xfrm>
              <a:off x="11487261" y="5893690"/>
              <a:ext cx="142976" cy="45719"/>
              <a:chOff x="3193534" y="975629"/>
              <a:chExt cx="408694" cy="130687"/>
            </a:xfrm>
          </p:grpSpPr>
          <p:cxnSp>
            <p:nvCxnSpPr>
              <p:cNvPr id="406" name="직선 연결선 405">
                <a:extLst>
                  <a:ext uri="{FF2B5EF4-FFF2-40B4-BE49-F238E27FC236}">
                    <a16:creationId xmlns:a16="http://schemas.microsoft.com/office/drawing/2014/main" id="{A7DA6D33-6350-4F0A-8AB0-64F790B59647}"/>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7B0E6922-70C8-4F36-9F31-D08252D13E09}"/>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4AA5D138-2FD9-4939-9AB3-20F511BDA885}"/>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그룹 19">
            <a:extLst>
              <a:ext uri="{FF2B5EF4-FFF2-40B4-BE49-F238E27FC236}">
                <a16:creationId xmlns:a16="http://schemas.microsoft.com/office/drawing/2014/main" id="{1D16113D-A41B-42F7-89BE-52E9460D896A}"/>
              </a:ext>
            </a:extLst>
          </p:cNvPr>
          <p:cNvGrpSpPr/>
          <p:nvPr/>
        </p:nvGrpSpPr>
        <p:grpSpPr>
          <a:xfrm>
            <a:off x="11577441" y="4999417"/>
            <a:ext cx="162869" cy="910089"/>
            <a:chOff x="10716518" y="4999417"/>
            <a:chExt cx="162869" cy="910089"/>
          </a:xfrm>
        </p:grpSpPr>
        <p:grpSp>
          <p:nvGrpSpPr>
            <p:cNvPr id="418" name="그룹 417">
              <a:extLst>
                <a:ext uri="{FF2B5EF4-FFF2-40B4-BE49-F238E27FC236}">
                  <a16:creationId xmlns:a16="http://schemas.microsoft.com/office/drawing/2014/main" id="{F8D65472-AF95-44B8-8F43-2C7D90E16324}"/>
                </a:ext>
              </a:extLst>
            </p:cNvPr>
            <p:cNvGrpSpPr/>
            <p:nvPr/>
          </p:nvGrpSpPr>
          <p:grpSpPr>
            <a:xfrm>
              <a:off x="10726470" y="5579388"/>
              <a:ext cx="144604" cy="215509"/>
              <a:chOff x="1073021" y="4861249"/>
              <a:chExt cx="681134" cy="1035697"/>
            </a:xfrm>
          </p:grpSpPr>
          <p:grpSp>
            <p:nvGrpSpPr>
              <p:cNvPr id="419" name="그룹 418">
                <a:extLst>
                  <a:ext uri="{FF2B5EF4-FFF2-40B4-BE49-F238E27FC236}">
                    <a16:creationId xmlns:a16="http://schemas.microsoft.com/office/drawing/2014/main" id="{DF029FA6-F8FF-46E0-9D2E-3F637029D738}"/>
                  </a:ext>
                </a:extLst>
              </p:cNvPr>
              <p:cNvGrpSpPr/>
              <p:nvPr/>
            </p:nvGrpSpPr>
            <p:grpSpPr>
              <a:xfrm>
                <a:off x="1073021" y="4861249"/>
                <a:ext cx="681134" cy="1035697"/>
                <a:chOff x="1073021" y="4861250"/>
                <a:chExt cx="681134" cy="681232"/>
              </a:xfrm>
            </p:grpSpPr>
            <p:cxnSp>
              <p:nvCxnSpPr>
                <p:cNvPr id="421" name="직선 연결선 420">
                  <a:extLst>
                    <a:ext uri="{FF2B5EF4-FFF2-40B4-BE49-F238E27FC236}">
                      <a16:creationId xmlns:a16="http://schemas.microsoft.com/office/drawing/2014/main" id="{CFAFAF7E-E958-4A60-A442-A85712D71523}"/>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직선 연결선 421">
                  <a:extLst>
                    <a:ext uri="{FF2B5EF4-FFF2-40B4-BE49-F238E27FC236}">
                      <a16:creationId xmlns:a16="http://schemas.microsoft.com/office/drawing/2014/main" id="{330F08DB-B6B5-4AC9-9ECC-1822AB8E2EEB}"/>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직선 연결선 422">
                  <a:extLst>
                    <a:ext uri="{FF2B5EF4-FFF2-40B4-BE49-F238E27FC236}">
                      <a16:creationId xmlns:a16="http://schemas.microsoft.com/office/drawing/2014/main" id="{4E9B0816-CA72-4BA4-9E2A-CC7E59BF9726}"/>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0" name="타원 419">
                <a:extLst>
                  <a:ext uri="{FF2B5EF4-FFF2-40B4-BE49-F238E27FC236}">
                    <a16:creationId xmlns:a16="http://schemas.microsoft.com/office/drawing/2014/main" id="{502401CA-BAF5-480C-A7B4-D94C7D9758B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4" name="자유형: 도형 423">
              <a:extLst>
                <a:ext uri="{FF2B5EF4-FFF2-40B4-BE49-F238E27FC236}">
                  <a16:creationId xmlns:a16="http://schemas.microsoft.com/office/drawing/2014/main" id="{B4305240-39DF-4E26-A817-A54190E44C8C}"/>
                </a:ext>
              </a:extLst>
            </p:cNvPr>
            <p:cNvSpPr/>
            <p:nvPr/>
          </p:nvSpPr>
          <p:spPr>
            <a:xfrm flipH="1" flipV="1">
              <a:off x="10726470" y="499941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25" name="그룹 424">
              <a:extLst>
                <a:ext uri="{FF2B5EF4-FFF2-40B4-BE49-F238E27FC236}">
                  <a16:creationId xmlns:a16="http://schemas.microsoft.com/office/drawing/2014/main" id="{37CB87D6-C201-40FD-8F18-55F2EC8EDEAA}"/>
                </a:ext>
              </a:extLst>
            </p:cNvPr>
            <p:cNvGrpSpPr/>
            <p:nvPr/>
          </p:nvGrpSpPr>
          <p:grpSpPr>
            <a:xfrm>
              <a:off x="10716518" y="5821931"/>
              <a:ext cx="162869" cy="87575"/>
              <a:chOff x="3865909" y="886560"/>
              <a:chExt cx="408694" cy="219756"/>
            </a:xfrm>
          </p:grpSpPr>
          <p:cxnSp>
            <p:nvCxnSpPr>
              <p:cNvPr id="426" name="직선 연결선 425">
                <a:extLst>
                  <a:ext uri="{FF2B5EF4-FFF2-40B4-BE49-F238E27FC236}">
                    <a16:creationId xmlns:a16="http://schemas.microsoft.com/office/drawing/2014/main" id="{D4FAC08A-CAE6-41B6-8259-E20CE3C4F698}"/>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직선 연결선 426">
                <a:extLst>
                  <a:ext uri="{FF2B5EF4-FFF2-40B4-BE49-F238E27FC236}">
                    <a16:creationId xmlns:a16="http://schemas.microsoft.com/office/drawing/2014/main" id="{CED6FA59-4D1F-4B78-91E8-233ACDB0684A}"/>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AF13EF20-6CCD-466D-B01C-D3CFC6780CA5}"/>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타원 428">
                <a:extLst>
                  <a:ext uri="{FF2B5EF4-FFF2-40B4-BE49-F238E27FC236}">
                    <a16:creationId xmlns:a16="http://schemas.microsoft.com/office/drawing/2014/main" id="{33803E19-443F-4CE6-B7AF-27D5F04BC6EB}"/>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sp>
        <p:nvSpPr>
          <p:cNvPr id="430" name="TextBox 429">
            <a:extLst>
              <a:ext uri="{FF2B5EF4-FFF2-40B4-BE49-F238E27FC236}">
                <a16:creationId xmlns:a16="http://schemas.microsoft.com/office/drawing/2014/main" id="{0D666579-A65D-4E0D-972A-F56CE7061045}"/>
              </a:ext>
            </a:extLst>
          </p:cNvPr>
          <p:cNvSpPr txBox="1"/>
          <p:nvPr/>
        </p:nvSpPr>
        <p:spPr>
          <a:xfrm>
            <a:off x="8148699" y="6047383"/>
            <a:ext cx="1127232" cy="523220"/>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밖 </a:t>
            </a:r>
            <a:r>
              <a:rPr lang="en-US" altLang="ko-KR" sz="1400" dirty="0"/>
              <a:t>2</a:t>
            </a:r>
            <a:r>
              <a:rPr lang="ko-KR" altLang="en-US" sz="1400" dirty="0"/>
              <a:t>도</a:t>
            </a:r>
            <a:r>
              <a:rPr lang="en-US" altLang="ko-KR" sz="1400" dirty="0"/>
              <a:t> </a:t>
            </a:r>
            <a:r>
              <a:rPr lang="ko-KR" altLang="en-US" sz="1400" dirty="0"/>
              <a:t>근처</a:t>
            </a:r>
            <a:endParaRPr lang="en-US" altLang="ko-KR" sz="1400" dirty="0"/>
          </a:p>
        </p:txBody>
      </p:sp>
      <p:sp>
        <p:nvSpPr>
          <p:cNvPr id="431" name="TextBox 430">
            <a:extLst>
              <a:ext uri="{FF2B5EF4-FFF2-40B4-BE49-F238E27FC236}">
                <a16:creationId xmlns:a16="http://schemas.microsoft.com/office/drawing/2014/main" id="{4EA66F6F-658B-4B6E-861B-DEEE6104AE9B}"/>
              </a:ext>
            </a:extLst>
          </p:cNvPr>
          <p:cNvSpPr txBox="1"/>
          <p:nvPr/>
        </p:nvSpPr>
        <p:spPr>
          <a:xfrm>
            <a:off x="9568544" y="6047383"/>
            <a:ext cx="1127232" cy="523220"/>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안 </a:t>
            </a:r>
            <a:r>
              <a:rPr lang="en-US" altLang="ko-KR" sz="1400" dirty="0"/>
              <a:t>3</a:t>
            </a:r>
            <a:r>
              <a:rPr lang="ko-KR" altLang="en-US" sz="1400" dirty="0"/>
              <a:t>도 근처</a:t>
            </a:r>
            <a:endParaRPr lang="en-US" altLang="ko-KR" sz="1400" dirty="0"/>
          </a:p>
        </p:txBody>
      </p:sp>
      <p:sp>
        <p:nvSpPr>
          <p:cNvPr id="432" name="TextBox 431">
            <a:extLst>
              <a:ext uri="{FF2B5EF4-FFF2-40B4-BE49-F238E27FC236}">
                <a16:creationId xmlns:a16="http://schemas.microsoft.com/office/drawing/2014/main" id="{C320364D-FD7C-4C44-B125-F9C94631A57A}"/>
              </a:ext>
            </a:extLst>
          </p:cNvPr>
          <p:cNvSpPr txBox="1"/>
          <p:nvPr/>
        </p:nvSpPr>
        <p:spPr>
          <a:xfrm>
            <a:off x="10988389" y="6047383"/>
            <a:ext cx="930063" cy="523220"/>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안 </a:t>
            </a:r>
            <a:r>
              <a:rPr lang="en-US" altLang="ko-KR" sz="1400" dirty="0"/>
              <a:t>1~2</a:t>
            </a:r>
            <a:r>
              <a:rPr lang="ko-KR" altLang="en-US" sz="1400" dirty="0"/>
              <a:t>도</a:t>
            </a:r>
            <a:endParaRPr lang="en-US" altLang="ko-KR" sz="1400" dirty="0"/>
          </a:p>
        </p:txBody>
      </p:sp>
      <p:sp>
        <p:nvSpPr>
          <p:cNvPr id="433" name="TextBox 432">
            <a:extLst>
              <a:ext uri="{FF2B5EF4-FFF2-40B4-BE49-F238E27FC236}">
                <a16:creationId xmlns:a16="http://schemas.microsoft.com/office/drawing/2014/main" id="{85C0423E-E339-42D5-98AC-CBE938CD69BC}"/>
              </a:ext>
            </a:extLst>
          </p:cNvPr>
          <p:cNvSpPr txBox="1"/>
          <p:nvPr/>
        </p:nvSpPr>
        <p:spPr>
          <a:xfrm>
            <a:off x="7885528" y="1944823"/>
            <a:ext cx="4001416" cy="276999"/>
          </a:xfrm>
          <a:prstGeom prst="rect">
            <a:avLst/>
          </a:prstGeom>
          <a:noFill/>
        </p:spPr>
        <p:txBody>
          <a:bodyPr wrap="none" rtlCol="0">
            <a:spAutoFit/>
          </a:bodyPr>
          <a:lstStyle/>
          <a:p>
            <a:r>
              <a:rPr lang="en-US" altLang="ko-KR" sz="1200" dirty="0"/>
              <a:t>*</a:t>
            </a:r>
            <a:r>
              <a:rPr lang="ko-KR" altLang="en-US" sz="1200" dirty="0"/>
              <a:t>회전의 기본 구분은 </a:t>
            </a:r>
            <a:r>
              <a:rPr lang="en-US" altLang="ko-KR" sz="1200" dirty="0"/>
              <a:t>15</a:t>
            </a:r>
            <a:r>
              <a:rPr lang="ko-KR" altLang="en-US" sz="1200" dirty="0"/>
              <a:t>도</a:t>
            </a:r>
            <a:r>
              <a:rPr lang="en-US" altLang="ko-KR" sz="1200" dirty="0"/>
              <a:t>, </a:t>
            </a:r>
            <a:r>
              <a:rPr lang="ko-KR" altLang="en-US" sz="1200" dirty="0"/>
              <a:t>이 </a:t>
            </a:r>
            <a:r>
              <a:rPr lang="ko-KR" altLang="en-US" sz="1200" dirty="0" err="1"/>
              <a:t>사이값을</a:t>
            </a:r>
            <a:r>
              <a:rPr lang="ko-KR" altLang="en-US" sz="1200" dirty="0"/>
              <a:t> 표현할 수 없다</a:t>
            </a:r>
            <a:r>
              <a:rPr lang="en-US" altLang="ko-KR" sz="1200" dirty="0"/>
              <a:t>.</a:t>
            </a:r>
          </a:p>
        </p:txBody>
      </p:sp>
      <p:grpSp>
        <p:nvGrpSpPr>
          <p:cNvPr id="434" name="그룹 433">
            <a:extLst>
              <a:ext uri="{FF2B5EF4-FFF2-40B4-BE49-F238E27FC236}">
                <a16:creationId xmlns:a16="http://schemas.microsoft.com/office/drawing/2014/main" id="{76EF1D3F-045B-4B74-8A1A-25A384FE024D}"/>
              </a:ext>
            </a:extLst>
          </p:cNvPr>
          <p:cNvGrpSpPr/>
          <p:nvPr/>
        </p:nvGrpSpPr>
        <p:grpSpPr>
          <a:xfrm>
            <a:off x="8285990" y="4999180"/>
            <a:ext cx="219703" cy="968542"/>
            <a:chOff x="4964324" y="3711513"/>
            <a:chExt cx="253562" cy="1117806"/>
          </a:xfrm>
        </p:grpSpPr>
        <p:grpSp>
          <p:nvGrpSpPr>
            <p:cNvPr id="435" name="그룹 434">
              <a:extLst>
                <a:ext uri="{FF2B5EF4-FFF2-40B4-BE49-F238E27FC236}">
                  <a16:creationId xmlns:a16="http://schemas.microsoft.com/office/drawing/2014/main" id="{D7DAADAA-10A0-4A8B-BCB8-E3C5C7F0336B}"/>
                </a:ext>
              </a:extLst>
            </p:cNvPr>
            <p:cNvGrpSpPr/>
            <p:nvPr/>
          </p:nvGrpSpPr>
          <p:grpSpPr>
            <a:xfrm>
              <a:off x="4964324" y="4526067"/>
              <a:ext cx="253562" cy="303252"/>
              <a:chOff x="7282232" y="1266426"/>
              <a:chExt cx="852508" cy="1019576"/>
            </a:xfrm>
          </p:grpSpPr>
          <p:grpSp>
            <p:nvGrpSpPr>
              <p:cNvPr id="438" name="그룹 437">
                <a:extLst>
                  <a:ext uri="{FF2B5EF4-FFF2-40B4-BE49-F238E27FC236}">
                    <a16:creationId xmlns:a16="http://schemas.microsoft.com/office/drawing/2014/main" id="{619BB898-D02C-467F-926B-326A81FC14B0}"/>
                  </a:ext>
                </a:extLst>
              </p:cNvPr>
              <p:cNvGrpSpPr/>
              <p:nvPr/>
            </p:nvGrpSpPr>
            <p:grpSpPr>
              <a:xfrm>
                <a:off x="7282232" y="1266426"/>
                <a:ext cx="852507" cy="868862"/>
                <a:chOff x="1689506" y="2459129"/>
                <a:chExt cx="1903229" cy="1939741"/>
              </a:xfrm>
            </p:grpSpPr>
            <p:cxnSp>
              <p:nvCxnSpPr>
                <p:cNvPr id="444" name="직선 연결선 443">
                  <a:extLst>
                    <a:ext uri="{FF2B5EF4-FFF2-40B4-BE49-F238E27FC236}">
                      <a16:creationId xmlns:a16="http://schemas.microsoft.com/office/drawing/2014/main" id="{1FCF9EDD-5DB2-4735-BB15-72DFDED53038}"/>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직선 연결선 444">
                  <a:extLst>
                    <a:ext uri="{FF2B5EF4-FFF2-40B4-BE49-F238E27FC236}">
                      <a16:creationId xmlns:a16="http://schemas.microsoft.com/office/drawing/2014/main" id="{281CD348-E2FC-45CB-8CB5-41CD0E642826}"/>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9" name="그룹 438">
                <a:extLst>
                  <a:ext uri="{FF2B5EF4-FFF2-40B4-BE49-F238E27FC236}">
                    <a16:creationId xmlns:a16="http://schemas.microsoft.com/office/drawing/2014/main" id="{EBF4F109-52EE-44D1-9174-9A6B40B94447}"/>
                  </a:ext>
                </a:extLst>
              </p:cNvPr>
              <p:cNvGrpSpPr/>
              <p:nvPr/>
            </p:nvGrpSpPr>
            <p:grpSpPr>
              <a:xfrm>
                <a:off x="7282233" y="1417140"/>
                <a:ext cx="852507" cy="868862"/>
                <a:chOff x="1689506" y="2459129"/>
                <a:chExt cx="1903229" cy="1939741"/>
              </a:xfrm>
            </p:grpSpPr>
            <p:cxnSp>
              <p:nvCxnSpPr>
                <p:cNvPr id="442" name="직선 연결선 441">
                  <a:extLst>
                    <a:ext uri="{FF2B5EF4-FFF2-40B4-BE49-F238E27FC236}">
                      <a16:creationId xmlns:a16="http://schemas.microsoft.com/office/drawing/2014/main" id="{4E9E8C8D-820F-48D2-A23A-E9DEF3633103}"/>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직선 연결선 442">
                  <a:extLst>
                    <a:ext uri="{FF2B5EF4-FFF2-40B4-BE49-F238E27FC236}">
                      <a16:creationId xmlns:a16="http://schemas.microsoft.com/office/drawing/2014/main" id="{260CB69E-2B20-40A7-8D3B-088DFC056BF4}"/>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0" name="타원 439">
                <a:extLst>
                  <a:ext uri="{FF2B5EF4-FFF2-40B4-BE49-F238E27FC236}">
                    <a16:creationId xmlns:a16="http://schemas.microsoft.com/office/drawing/2014/main" id="{F363409E-AAC6-4BB3-8E16-295556B9DFAC}"/>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1" name="타원 440">
                <a:extLst>
                  <a:ext uri="{FF2B5EF4-FFF2-40B4-BE49-F238E27FC236}">
                    <a16:creationId xmlns:a16="http://schemas.microsoft.com/office/drawing/2014/main" id="{E0A86C1D-3132-439F-95E8-5CDA0E5E9FD7}"/>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36" name="자유형: 도형 435">
              <a:extLst>
                <a:ext uri="{FF2B5EF4-FFF2-40B4-BE49-F238E27FC236}">
                  <a16:creationId xmlns:a16="http://schemas.microsoft.com/office/drawing/2014/main" id="{DFB8B9DC-707A-4DEF-AED6-24777784AEAD}"/>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6" name="그룹 445">
            <a:extLst>
              <a:ext uri="{FF2B5EF4-FFF2-40B4-BE49-F238E27FC236}">
                <a16:creationId xmlns:a16="http://schemas.microsoft.com/office/drawing/2014/main" id="{C60638AD-0540-4D1C-81D8-C30C3D928946}"/>
              </a:ext>
            </a:extLst>
          </p:cNvPr>
          <p:cNvGrpSpPr/>
          <p:nvPr/>
        </p:nvGrpSpPr>
        <p:grpSpPr>
          <a:xfrm>
            <a:off x="9659997" y="4999180"/>
            <a:ext cx="219703" cy="968542"/>
            <a:chOff x="4964324" y="3711513"/>
            <a:chExt cx="253562" cy="1117806"/>
          </a:xfrm>
        </p:grpSpPr>
        <p:grpSp>
          <p:nvGrpSpPr>
            <p:cNvPr id="447" name="그룹 446">
              <a:extLst>
                <a:ext uri="{FF2B5EF4-FFF2-40B4-BE49-F238E27FC236}">
                  <a16:creationId xmlns:a16="http://schemas.microsoft.com/office/drawing/2014/main" id="{390CEE0D-C967-4694-BCE9-FE78B5721801}"/>
                </a:ext>
              </a:extLst>
            </p:cNvPr>
            <p:cNvGrpSpPr/>
            <p:nvPr/>
          </p:nvGrpSpPr>
          <p:grpSpPr>
            <a:xfrm>
              <a:off x="4964324" y="4526067"/>
              <a:ext cx="253562" cy="303252"/>
              <a:chOff x="7282232" y="1266426"/>
              <a:chExt cx="852508" cy="1019576"/>
            </a:xfrm>
          </p:grpSpPr>
          <p:grpSp>
            <p:nvGrpSpPr>
              <p:cNvPr id="449" name="그룹 448">
                <a:extLst>
                  <a:ext uri="{FF2B5EF4-FFF2-40B4-BE49-F238E27FC236}">
                    <a16:creationId xmlns:a16="http://schemas.microsoft.com/office/drawing/2014/main" id="{DD6A8F1A-8D65-4003-A034-CB96F0015956}"/>
                  </a:ext>
                </a:extLst>
              </p:cNvPr>
              <p:cNvGrpSpPr/>
              <p:nvPr/>
            </p:nvGrpSpPr>
            <p:grpSpPr>
              <a:xfrm>
                <a:off x="7282232" y="1266426"/>
                <a:ext cx="852507" cy="868862"/>
                <a:chOff x="1689506" y="2459129"/>
                <a:chExt cx="1903229" cy="1939741"/>
              </a:xfrm>
            </p:grpSpPr>
            <p:cxnSp>
              <p:nvCxnSpPr>
                <p:cNvPr id="455" name="직선 연결선 454">
                  <a:extLst>
                    <a:ext uri="{FF2B5EF4-FFF2-40B4-BE49-F238E27FC236}">
                      <a16:creationId xmlns:a16="http://schemas.microsoft.com/office/drawing/2014/main" id="{9A031323-3CC5-4807-A4CC-1F45783C3662}"/>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EDD85AF6-D1E2-4AB0-A8AD-8717936347C8}"/>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0" name="그룹 449">
                <a:extLst>
                  <a:ext uri="{FF2B5EF4-FFF2-40B4-BE49-F238E27FC236}">
                    <a16:creationId xmlns:a16="http://schemas.microsoft.com/office/drawing/2014/main" id="{5362C95A-BAAE-430E-AE59-61D65398AF70}"/>
                  </a:ext>
                </a:extLst>
              </p:cNvPr>
              <p:cNvGrpSpPr/>
              <p:nvPr/>
            </p:nvGrpSpPr>
            <p:grpSpPr>
              <a:xfrm>
                <a:off x="7282233" y="1417140"/>
                <a:ext cx="852507" cy="868862"/>
                <a:chOff x="1689506" y="2459129"/>
                <a:chExt cx="1903229" cy="1939741"/>
              </a:xfrm>
            </p:grpSpPr>
            <p:cxnSp>
              <p:nvCxnSpPr>
                <p:cNvPr id="453" name="직선 연결선 452">
                  <a:extLst>
                    <a:ext uri="{FF2B5EF4-FFF2-40B4-BE49-F238E27FC236}">
                      <a16:creationId xmlns:a16="http://schemas.microsoft.com/office/drawing/2014/main" id="{7D1F24E4-DB5B-4661-8673-362D73E26CA3}"/>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직선 연결선 453">
                  <a:extLst>
                    <a:ext uri="{FF2B5EF4-FFF2-40B4-BE49-F238E27FC236}">
                      <a16:creationId xmlns:a16="http://schemas.microsoft.com/office/drawing/2014/main" id="{6006F80B-AFBB-4687-A0E8-856FBE006B3D}"/>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1" name="타원 450">
                <a:extLst>
                  <a:ext uri="{FF2B5EF4-FFF2-40B4-BE49-F238E27FC236}">
                    <a16:creationId xmlns:a16="http://schemas.microsoft.com/office/drawing/2014/main" id="{9C8C3E09-B2A6-4B4D-BB6E-18609FBD5891}"/>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2" name="타원 451">
                <a:extLst>
                  <a:ext uri="{FF2B5EF4-FFF2-40B4-BE49-F238E27FC236}">
                    <a16:creationId xmlns:a16="http://schemas.microsoft.com/office/drawing/2014/main" id="{31F18C46-2881-4FB7-9E76-F21AFDB52270}"/>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48" name="자유형: 도형 447">
              <a:extLst>
                <a:ext uri="{FF2B5EF4-FFF2-40B4-BE49-F238E27FC236}">
                  <a16:creationId xmlns:a16="http://schemas.microsoft.com/office/drawing/2014/main" id="{41BB2605-CE63-4319-9F0D-9929E23BFAAE}"/>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7" name="그룹 456">
            <a:extLst>
              <a:ext uri="{FF2B5EF4-FFF2-40B4-BE49-F238E27FC236}">
                <a16:creationId xmlns:a16="http://schemas.microsoft.com/office/drawing/2014/main" id="{E660A260-5C09-45DF-9717-B0E7AE41C5D5}"/>
              </a:ext>
            </a:extLst>
          </p:cNvPr>
          <p:cNvGrpSpPr/>
          <p:nvPr/>
        </p:nvGrpSpPr>
        <p:grpSpPr>
          <a:xfrm>
            <a:off x="10868424" y="4999180"/>
            <a:ext cx="219703" cy="968542"/>
            <a:chOff x="4964324" y="3711513"/>
            <a:chExt cx="253562" cy="1117806"/>
          </a:xfrm>
        </p:grpSpPr>
        <p:grpSp>
          <p:nvGrpSpPr>
            <p:cNvPr id="458" name="그룹 457">
              <a:extLst>
                <a:ext uri="{FF2B5EF4-FFF2-40B4-BE49-F238E27FC236}">
                  <a16:creationId xmlns:a16="http://schemas.microsoft.com/office/drawing/2014/main" id="{FD09A7A1-1A03-4C75-A25D-50EB0A04A0F1}"/>
                </a:ext>
              </a:extLst>
            </p:cNvPr>
            <p:cNvGrpSpPr/>
            <p:nvPr/>
          </p:nvGrpSpPr>
          <p:grpSpPr>
            <a:xfrm>
              <a:off x="4964324" y="4526067"/>
              <a:ext cx="253562" cy="303252"/>
              <a:chOff x="7282232" y="1266426"/>
              <a:chExt cx="852508" cy="1019576"/>
            </a:xfrm>
          </p:grpSpPr>
          <p:grpSp>
            <p:nvGrpSpPr>
              <p:cNvPr id="460" name="그룹 459">
                <a:extLst>
                  <a:ext uri="{FF2B5EF4-FFF2-40B4-BE49-F238E27FC236}">
                    <a16:creationId xmlns:a16="http://schemas.microsoft.com/office/drawing/2014/main" id="{3458A63D-E637-41F9-A3BB-6362CA32BFB0}"/>
                  </a:ext>
                </a:extLst>
              </p:cNvPr>
              <p:cNvGrpSpPr/>
              <p:nvPr/>
            </p:nvGrpSpPr>
            <p:grpSpPr>
              <a:xfrm>
                <a:off x="7282232" y="1266426"/>
                <a:ext cx="852507" cy="868862"/>
                <a:chOff x="1689506" y="2459129"/>
                <a:chExt cx="1903229" cy="1939741"/>
              </a:xfrm>
            </p:grpSpPr>
            <p:cxnSp>
              <p:nvCxnSpPr>
                <p:cNvPr id="466" name="직선 연결선 465">
                  <a:extLst>
                    <a:ext uri="{FF2B5EF4-FFF2-40B4-BE49-F238E27FC236}">
                      <a16:creationId xmlns:a16="http://schemas.microsoft.com/office/drawing/2014/main" id="{3ED28E41-B659-407B-A808-3248336527F9}"/>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직선 연결선 466">
                  <a:extLst>
                    <a:ext uri="{FF2B5EF4-FFF2-40B4-BE49-F238E27FC236}">
                      <a16:creationId xmlns:a16="http://schemas.microsoft.com/office/drawing/2014/main" id="{3E783661-40B5-4633-BE04-7EAAFC098CE3}"/>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1" name="그룹 460">
                <a:extLst>
                  <a:ext uri="{FF2B5EF4-FFF2-40B4-BE49-F238E27FC236}">
                    <a16:creationId xmlns:a16="http://schemas.microsoft.com/office/drawing/2014/main" id="{C4435906-39CC-4E6E-B94B-ACFDB577F2B7}"/>
                  </a:ext>
                </a:extLst>
              </p:cNvPr>
              <p:cNvGrpSpPr/>
              <p:nvPr/>
            </p:nvGrpSpPr>
            <p:grpSpPr>
              <a:xfrm>
                <a:off x="7282233" y="1417140"/>
                <a:ext cx="852507" cy="868862"/>
                <a:chOff x="1689506" y="2459129"/>
                <a:chExt cx="1903229" cy="1939741"/>
              </a:xfrm>
            </p:grpSpPr>
            <p:cxnSp>
              <p:nvCxnSpPr>
                <p:cNvPr id="464" name="직선 연결선 463">
                  <a:extLst>
                    <a:ext uri="{FF2B5EF4-FFF2-40B4-BE49-F238E27FC236}">
                      <a16:creationId xmlns:a16="http://schemas.microsoft.com/office/drawing/2014/main" id="{C799132B-443B-49B6-932A-CFAEDDC00F0A}"/>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703D4D2F-55D8-42EE-BC84-8D9CF388F99D}"/>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2" name="타원 461">
                <a:extLst>
                  <a:ext uri="{FF2B5EF4-FFF2-40B4-BE49-F238E27FC236}">
                    <a16:creationId xmlns:a16="http://schemas.microsoft.com/office/drawing/2014/main" id="{1EE4FE7B-D19B-4C04-957C-0C0CB463CED3}"/>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3" name="타원 462">
                <a:extLst>
                  <a:ext uri="{FF2B5EF4-FFF2-40B4-BE49-F238E27FC236}">
                    <a16:creationId xmlns:a16="http://schemas.microsoft.com/office/drawing/2014/main" id="{91B8CA8E-B38B-4791-9089-B31B80B5C9A6}"/>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59" name="자유형: 도형 458">
              <a:extLst>
                <a:ext uri="{FF2B5EF4-FFF2-40B4-BE49-F238E27FC236}">
                  <a16:creationId xmlns:a16="http://schemas.microsoft.com/office/drawing/2014/main" id="{412565C5-53E5-45AE-B753-D553094333A0}"/>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68" name="그룹 467">
            <a:extLst>
              <a:ext uri="{FF2B5EF4-FFF2-40B4-BE49-F238E27FC236}">
                <a16:creationId xmlns:a16="http://schemas.microsoft.com/office/drawing/2014/main" id="{81E3EE5A-482C-4646-AF87-7FEF4A675A20}"/>
              </a:ext>
            </a:extLst>
          </p:cNvPr>
          <p:cNvGrpSpPr/>
          <p:nvPr/>
        </p:nvGrpSpPr>
        <p:grpSpPr>
          <a:xfrm>
            <a:off x="6052591" y="5074729"/>
            <a:ext cx="263915" cy="1163449"/>
            <a:chOff x="4964324" y="3711513"/>
            <a:chExt cx="253562" cy="1117806"/>
          </a:xfrm>
        </p:grpSpPr>
        <p:grpSp>
          <p:nvGrpSpPr>
            <p:cNvPr id="469" name="그룹 468">
              <a:extLst>
                <a:ext uri="{FF2B5EF4-FFF2-40B4-BE49-F238E27FC236}">
                  <a16:creationId xmlns:a16="http://schemas.microsoft.com/office/drawing/2014/main" id="{B40E59C3-7FA2-4C6F-96D3-2BA82F7AB543}"/>
                </a:ext>
              </a:extLst>
            </p:cNvPr>
            <p:cNvGrpSpPr/>
            <p:nvPr/>
          </p:nvGrpSpPr>
          <p:grpSpPr>
            <a:xfrm>
              <a:off x="4964324" y="4526067"/>
              <a:ext cx="253562" cy="303252"/>
              <a:chOff x="7282232" y="1266426"/>
              <a:chExt cx="852508" cy="1019576"/>
            </a:xfrm>
          </p:grpSpPr>
          <p:grpSp>
            <p:nvGrpSpPr>
              <p:cNvPr id="471" name="그룹 470">
                <a:extLst>
                  <a:ext uri="{FF2B5EF4-FFF2-40B4-BE49-F238E27FC236}">
                    <a16:creationId xmlns:a16="http://schemas.microsoft.com/office/drawing/2014/main" id="{8D2BD2F9-4253-41B5-A38A-5AAD71B17258}"/>
                  </a:ext>
                </a:extLst>
              </p:cNvPr>
              <p:cNvGrpSpPr/>
              <p:nvPr/>
            </p:nvGrpSpPr>
            <p:grpSpPr>
              <a:xfrm>
                <a:off x="7282232" y="1266426"/>
                <a:ext cx="852507" cy="868862"/>
                <a:chOff x="1689506" y="2459129"/>
                <a:chExt cx="1903229" cy="1939741"/>
              </a:xfrm>
            </p:grpSpPr>
            <p:cxnSp>
              <p:nvCxnSpPr>
                <p:cNvPr id="477" name="직선 연결선 476">
                  <a:extLst>
                    <a:ext uri="{FF2B5EF4-FFF2-40B4-BE49-F238E27FC236}">
                      <a16:creationId xmlns:a16="http://schemas.microsoft.com/office/drawing/2014/main" id="{0300FA98-9599-497F-AA66-CB9F4EABA701}"/>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직선 연결선 477">
                  <a:extLst>
                    <a:ext uri="{FF2B5EF4-FFF2-40B4-BE49-F238E27FC236}">
                      <a16:creationId xmlns:a16="http://schemas.microsoft.com/office/drawing/2014/main" id="{68E5C1FA-9A7B-47D3-A179-7346167F3DDA}"/>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2" name="그룹 471">
                <a:extLst>
                  <a:ext uri="{FF2B5EF4-FFF2-40B4-BE49-F238E27FC236}">
                    <a16:creationId xmlns:a16="http://schemas.microsoft.com/office/drawing/2014/main" id="{638E28C5-1053-4190-8EDA-40830C23DC1B}"/>
                  </a:ext>
                </a:extLst>
              </p:cNvPr>
              <p:cNvGrpSpPr/>
              <p:nvPr/>
            </p:nvGrpSpPr>
            <p:grpSpPr>
              <a:xfrm>
                <a:off x="7282233" y="1417140"/>
                <a:ext cx="852507" cy="868862"/>
                <a:chOff x="1689506" y="2459129"/>
                <a:chExt cx="1903229" cy="1939741"/>
              </a:xfrm>
            </p:grpSpPr>
            <p:cxnSp>
              <p:nvCxnSpPr>
                <p:cNvPr id="475" name="직선 연결선 474">
                  <a:extLst>
                    <a:ext uri="{FF2B5EF4-FFF2-40B4-BE49-F238E27FC236}">
                      <a16:creationId xmlns:a16="http://schemas.microsoft.com/office/drawing/2014/main" id="{69127A67-F967-4585-AECB-3914C218F942}"/>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직선 연결선 475">
                  <a:extLst>
                    <a:ext uri="{FF2B5EF4-FFF2-40B4-BE49-F238E27FC236}">
                      <a16:creationId xmlns:a16="http://schemas.microsoft.com/office/drawing/2014/main" id="{7208A784-583D-4FA7-BD25-B6FC0F7EA0AC}"/>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3" name="타원 472">
                <a:extLst>
                  <a:ext uri="{FF2B5EF4-FFF2-40B4-BE49-F238E27FC236}">
                    <a16:creationId xmlns:a16="http://schemas.microsoft.com/office/drawing/2014/main" id="{626A07F0-6703-4A3E-870B-681B4F4ECCDB}"/>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4" name="타원 473">
                <a:extLst>
                  <a:ext uri="{FF2B5EF4-FFF2-40B4-BE49-F238E27FC236}">
                    <a16:creationId xmlns:a16="http://schemas.microsoft.com/office/drawing/2014/main" id="{DC94F8D3-6941-4EAB-8D04-696D96ABB34D}"/>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70" name="자유형: 도형 469">
              <a:extLst>
                <a:ext uri="{FF2B5EF4-FFF2-40B4-BE49-F238E27FC236}">
                  <a16:creationId xmlns:a16="http://schemas.microsoft.com/office/drawing/2014/main" id="{BF50B533-E500-46EA-AEE6-98941CBABAA5}"/>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 name="그룹 23">
            <a:extLst>
              <a:ext uri="{FF2B5EF4-FFF2-40B4-BE49-F238E27FC236}">
                <a16:creationId xmlns:a16="http://schemas.microsoft.com/office/drawing/2014/main" id="{168E8DB5-F193-48E1-8770-A0D680D81DC6}"/>
              </a:ext>
            </a:extLst>
          </p:cNvPr>
          <p:cNvGrpSpPr/>
          <p:nvPr/>
        </p:nvGrpSpPr>
        <p:grpSpPr>
          <a:xfrm>
            <a:off x="6720482" y="5072039"/>
            <a:ext cx="195393" cy="1166896"/>
            <a:chOff x="6777644" y="5072039"/>
            <a:chExt cx="195393" cy="1166896"/>
          </a:xfrm>
        </p:grpSpPr>
        <p:sp>
          <p:nvSpPr>
            <p:cNvPr id="481" name="자유형: 도형 480">
              <a:extLst>
                <a:ext uri="{FF2B5EF4-FFF2-40B4-BE49-F238E27FC236}">
                  <a16:creationId xmlns:a16="http://schemas.microsoft.com/office/drawing/2014/main" id="{CE9EB887-060C-4F01-B9D4-ABDC9613AF74}"/>
                </a:ext>
              </a:extLst>
            </p:cNvPr>
            <p:cNvSpPr/>
            <p:nvPr/>
          </p:nvSpPr>
          <p:spPr>
            <a:xfrm flipH="1" flipV="1">
              <a:off x="6780702" y="5072039"/>
              <a:ext cx="174393" cy="78366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82" name="그룹 481">
              <a:extLst>
                <a:ext uri="{FF2B5EF4-FFF2-40B4-BE49-F238E27FC236}">
                  <a16:creationId xmlns:a16="http://schemas.microsoft.com/office/drawing/2014/main" id="{A263AEA4-9F04-4D46-86BF-3C4E98DDEB5F}"/>
                </a:ext>
              </a:extLst>
            </p:cNvPr>
            <p:cNvGrpSpPr/>
            <p:nvPr/>
          </p:nvGrpSpPr>
          <p:grpSpPr>
            <a:xfrm>
              <a:off x="6777644" y="5909354"/>
              <a:ext cx="195393" cy="329581"/>
              <a:chOff x="1073021" y="4861249"/>
              <a:chExt cx="681134" cy="1035697"/>
            </a:xfrm>
          </p:grpSpPr>
          <p:grpSp>
            <p:nvGrpSpPr>
              <p:cNvPr id="483" name="그룹 482">
                <a:extLst>
                  <a:ext uri="{FF2B5EF4-FFF2-40B4-BE49-F238E27FC236}">
                    <a16:creationId xmlns:a16="http://schemas.microsoft.com/office/drawing/2014/main" id="{F4D6D999-304C-40BA-9DDF-5D9186598BCE}"/>
                  </a:ext>
                </a:extLst>
              </p:cNvPr>
              <p:cNvGrpSpPr/>
              <p:nvPr/>
            </p:nvGrpSpPr>
            <p:grpSpPr>
              <a:xfrm>
                <a:off x="1073021" y="4861249"/>
                <a:ext cx="681134" cy="1035697"/>
                <a:chOff x="1073021" y="4861250"/>
                <a:chExt cx="681134" cy="681232"/>
              </a:xfrm>
            </p:grpSpPr>
            <p:cxnSp>
              <p:nvCxnSpPr>
                <p:cNvPr id="485" name="직선 연결선 484">
                  <a:extLst>
                    <a:ext uri="{FF2B5EF4-FFF2-40B4-BE49-F238E27FC236}">
                      <a16:creationId xmlns:a16="http://schemas.microsoft.com/office/drawing/2014/main" id="{35DAABCF-861F-4170-8A8B-721D1F89FFE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D86AB053-96F0-49FE-A77D-017E7A00888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829364FB-F365-4063-A9DB-C5DA7155A1B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4" name="타원 483">
                <a:extLst>
                  <a:ext uri="{FF2B5EF4-FFF2-40B4-BE49-F238E27FC236}">
                    <a16:creationId xmlns:a16="http://schemas.microsoft.com/office/drawing/2014/main" id="{E81914BE-7829-4FB6-BD6A-EE1F63687D6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239442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0EEB94D-DBCB-4B32-8EDD-1F01B1FB7D8E}"/>
              </a:ext>
            </a:extLst>
          </p:cNvPr>
          <p:cNvSpPr txBox="1"/>
          <p:nvPr/>
        </p:nvSpPr>
        <p:spPr>
          <a:xfrm>
            <a:off x="264423" y="891995"/>
            <a:ext cx="2379114" cy="369332"/>
          </a:xfrm>
          <a:prstGeom prst="rect">
            <a:avLst/>
          </a:prstGeom>
          <a:noFill/>
        </p:spPr>
        <p:txBody>
          <a:bodyPr wrap="none" rtlCol="0">
            <a:spAutoFit/>
          </a:bodyPr>
          <a:lstStyle/>
          <a:p>
            <a:pPr algn="ctr"/>
            <a:r>
              <a:rPr lang="en-US" altLang="ko-KR" dirty="0"/>
              <a:t>bicep curl - standard</a:t>
            </a:r>
            <a:endParaRPr lang="ko-KR" altLang="en-US" dirty="0"/>
          </a:p>
        </p:txBody>
      </p:sp>
      <p:grpSp>
        <p:nvGrpSpPr>
          <p:cNvPr id="2" name="그룹 1">
            <a:extLst>
              <a:ext uri="{FF2B5EF4-FFF2-40B4-BE49-F238E27FC236}">
                <a16:creationId xmlns:a16="http://schemas.microsoft.com/office/drawing/2014/main" id="{98CEF3C0-FECA-40A0-8BFE-43941CDB1465}"/>
              </a:ext>
            </a:extLst>
          </p:cNvPr>
          <p:cNvGrpSpPr/>
          <p:nvPr/>
        </p:nvGrpSpPr>
        <p:grpSpPr>
          <a:xfrm>
            <a:off x="2545761" y="2161776"/>
            <a:ext cx="2705273" cy="2717647"/>
            <a:chOff x="5886268" y="3392487"/>
            <a:chExt cx="2705273" cy="2717647"/>
          </a:xfrm>
        </p:grpSpPr>
        <p:pic>
          <p:nvPicPr>
            <p:cNvPr id="122" name="그림 121">
              <a:extLst>
                <a:ext uri="{FF2B5EF4-FFF2-40B4-BE49-F238E27FC236}">
                  <a16:creationId xmlns:a16="http://schemas.microsoft.com/office/drawing/2014/main" id="{20D6B464-6935-46FA-A386-A5BFF5362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268" y="3392487"/>
              <a:ext cx="2705273" cy="2705273"/>
            </a:xfrm>
            <a:prstGeom prst="rect">
              <a:avLst/>
            </a:prstGeom>
          </p:spPr>
        </p:pic>
        <p:pic>
          <p:nvPicPr>
            <p:cNvPr id="124" name="그림 123">
              <a:extLst>
                <a:ext uri="{FF2B5EF4-FFF2-40B4-BE49-F238E27FC236}">
                  <a16:creationId xmlns:a16="http://schemas.microsoft.com/office/drawing/2014/main" id="{CBE619AC-040A-41DF-A739-ADDC7D1D6C32}"/>
                </a:ext>
              </a:extLst>
            </p:cNvPr>
            <p:cNvPicPr>
              <a:picLocks noChangeAspect="1"/>
            </p:cNvPicPr>
            <p:nvPr/>
          </p:nvPicPr>
          <p:blipFill rotWithShape="1">
            <a:blip r:embed="rId3">
              <a:extLst>
                <a:ext uri="{28A0092B-C50C-407E-A947-70E740481C1C}">
                  <a14:useLocalDpi xmlns:a14="http://schemas.microsoft.com/office/drawing/2010/main" val="0"/>
                </a:ext>
              </a:extLst>
            </a:blip>
            <a:srcRect l="36159" r="31660"/>
            <a:stretch/>
          </p:blipFill>
          <p:spPr>
            <a:xfrm>
              <a:off x="6139557" y="3658433"/>
              <a:ext cx="788969" cy="2451701"/>
            </a:xfrm>
            <a:prstGeom prst="rect">
              <a:avLst/>
            </a:prstGeom>
          </p:spPr>
        </p:pic>
      </p:grpSp>
      <p:grpSp>
        <p:nvGrpSpPr>
          <p:cNvPr id="140" name="그룹 139">
            <a:extLst>
              <a:ext uri="{FF2B5EF4-FFF2-40B4-BE49-F238E27FC236}">
                <a16:creationId xmlns:a16="http://schemas.microsoft.com/office/drawing/2014/main" id="{4B7343BB-03EF-493C-9A5B-4B32D1C26E1A}"/>
              </a:ext>
            </a:extLst>
          </p:cNvPr>
          <p:cNvGrpSpPr/>
          <p:nvPr/>
        </p:nvGrpSpPr>
        <p:grpSpPr>
          <a:xfrm>
            <a:off x="4964324" y="3711513"/>
            <a:ext cx="253562" cy="1117806"/>
            <a:chOff x="10854705" y="4551537"/>
            <a:chExt cx="97333" cy="429084"/>
          </a:xfrm>
        </p:grpSpPr>
        <p:grpSp>
          <p:nvGrpSpPr>
            <p:cNvPr id="141" name="그룹 140">
              <a:extLst>
                <a:ext uri="{FF2B5EF4-FFF2-40B4-BE49-F238E27FC236}">
                  <a16:creationId xmlns:a16="http://schemas.microsoft.com/office/drawing/2014/main" id="{ABC4A225-CC00-4EDB-A389-215FB40DF587}"/>
                </a:ext>
              </a:extLst>
            </p:cNvPr>
            <p:cNvGrpSpPr/>
            <p:nvPr/>
          </p:nvGrpSpPr>
          <p:grpSpPr>
            <a:xfrm>
              <a:off x="10854705" y="4864214"/>
              <a:ext cx="97333" cy="116407"/>
              <a:chOff x="7282232" y="1266426"/>
              <a:chExt cx="852508" cy="1019576"/>
            </a:xfrm>
          </p:grpSpPr>
          <p:grpSp>
            <p:nvGrpSpPr>
              <p:cNvPr id="143" name="그룹 142">
                <a:extLst>
                  <a:ext uri="{FF2B5EF4-FFF2-40B4-BE49-F238E27FC236}">
                    <a16:creationId xmlns:a16="http://schemas.microsoft.com/office/drawing/2014/main" id="{1DE018D1-F09C-4A72-BAEE-422E724E6728}"/>
                  </a:ext>
                </a:extLst>
              </p:cNvPr>
              <p:cNvGrpSpPr/>
              <p:nvPr/>
            </p:nvGrpSpPr>
            <p:grpSpPr>
              <a:xfrm>
                <a:off x="7282232" y="1266426"/>
                <a:ext cx="852507" cy="868862"/>
                <a:chOff x="1689506" y="2459129"/>
                <a:chExt cx="1903229" cy="1939741"/>
              </a:xfrm>
            </p:grpSpPr>
            <p:cxnSp>
              <p:nvCxnSpPr>
                <p:cNvPr id="149" name="직선 연결선 148">
                  <a:extLst>
                    <a:ext uri="{FF2B5EF4-FFF2-40B4-BE49-F238E27FC236}">
                      <a16:creationId xmlns:a16="http://schemas.microsoft.com/office/drawing/2014/main" id="{E6387F7D-F1E1-4D3B-8C23-4538392350D0}"/>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FE44F0C9-CB0E-43A5-9FAF-4185A922C3A2}"/>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그룹 143">
                <a:extLst>
                  <a:ext uri="{FF2B5EF4-FFF2-40B4-BE49-F238E27FC236}">
                    <a16:creationId xmlns:a16="http://schemas.microsoft.com/office/drawing/2014/main" id="{DC6DF642-CD28-489A-A033-0AB6E2985100}"/>
                  </a:ext>
                </a:extLst>
              </p:cNvPr>
              <p:cNvGrpSpPr/>
              <p:nvPr/>
            </p:nvGrpSpPr>
            <p:grpSpPr>
              <a:xfrm>
                <a:off x="7282233" y="1417140"/>
                <a:ext cx="852507" cy="868862"/>
                <a:chOff x="1689506" y="2459129"/>
                <a:chExt cx="1903229" cy="1939741"/>
              </a:xfrm>
            </p:grpSpPr>
            <p:cxnSp>
              <p:nvCxnSpPr>
                <p:cNvPr id="147" name="직선 연결선 146">
                  <a:extLst>
                    <a:ext uri="{FF2B5EF4-FFF2-40B4-BE49-F238E27FC236}">
                      <a16:creationId xmlns:a16="http://schemas.microsoft.com/office/drawing/2014/main" id="{B3C8AFE4-1D1E-40DE-A669-9235228DC607}"/>
                    </a:ext>
                  </a:extLst>
                </p:cNvPr>
                <p:cNvCxnSpPr/>
                <p:nvPr/>
              </p:nvCxnSpPr>
              <p:spPr>
                <a:xfrm>
                  <a:off x="1689506" y="2495642"/>
                  <a:ext cx="1903228" cy="19032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3C5A2B-54EA-41FA-A091-29382093F1B4}"/>
                    </a:ext>
                  </a:extLst>
                </p:cNvPr>
                <p:cNvCxnSpPr>
                  <a:cxnSpLocks/>
                </p:cNvCxnSpPr>
                <p:nvPr/>
              </p:nvCxnSpPr>
              <p:spPr>
                <a:xfrm flipH="1">
                  <a:off x="1689506" y="2459129"/>
                  <a:ext cx="1903229" cy="19397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타원 144">
                <a:extLst>
                  <a:ext uri="{FF2B5EF4-FFF2-40B4-BE49-F238E27FC236}">
                    <a16:creationId xmlns:a16="http://schemas.microsoft.com/office/drawing/2014/main" id="{21E69E25-40A0-4804-883A-F5FA227111AC}"/>
                  </a:ext>
                </a:extLst>
              </p:cNvPr>
              <p:cNvSpPr/>
              <p:nvPr/>
            </p:nvSpPr>
            <p:spPr>
              <a:xfrm>
                <a:off x="7639427" y="1348082"/>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25554B77-A7B3-42F5-A84D-C302DDC206EE}"/>
                  </a:ext>
                </a:extLst>
              </p:cNvPr>
              <p:cNvSpPr/>
              <p:nvPr/>
            </p:nvSpPr>
            <p:spPr>
              <a:xfrm>
                <a:off x="7639427" y="2082585"/>
                <a:ext cx="138116" cy="13811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2" name="자유형: 도형 141">
              <a:extLst>
                <a:ext uri="{FF2B5EF4-FFF2-40B4-BE49-F238E27FC236}">
                  <a16:creationId xmlns:a16="http://schemas.microsoft.com/office/drawing/2014/main" id="{7A377F89-9070-4B70-8ED6-24843B44835E}"/>
                </a:ext>
              </a:extLst>
            </p:cNvPr>
            <p:cNvSpPr/>
            <p:nvPr/>
          </p:nvSpPr>
          <p:spPr>
            <a:xfrm flipH="1">
              <a:off x="10875268" y="4551537"/>
              <a:ext cx="61548" cy="29332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3" name="타원 152">
            <a:extLst>
              <a:ext uri="{FF2B5EF4-FFF2-40B4-BE49-F238E27FC236}">
                <a16:creationId xmlns:a16="http://schemas.microsoft.com/office/drawing/2014/main" id="{9684D314-19EC-4917-8615-E8474CEE2607}"/>
              </a:ext>
            </a:extLst>
          </p:cNvPr>
          <p:cNvSpPr/>
          <p:nvPr/>
        </p:nvSpPr>
        <p:spPr>
          <a:xfrm>
            <a:off x="5005897" y="3483449"/>
            <a:ext cx="145962" cy="14596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FE221F39-5D78-4C86-B8DB-137BEA12ACEE}"/>
              </a:ext>
            </a:extLst>
          </p:cNvPr>
          <p:cNvGrpSpPr/>
          <p:nvPr/>
        </p:nvGrpSpPr>
        <p:grpSpPr>
          <a:xfrm>
            <a:off x="232757" y="220287"/>
            <a:ext cx="11527127" cy="2262341"/>
            <a:chOff x="232757" y="220287"/>
            <a:chExt cx="11527127" cy="2262341"/>
          </a:xfrm>
        </p:grpSpPr>
        <p:sp>
          <p:nvSpPr>
            <p:cNvPr id="4" name="TextBox 3">
              <a:extLst>
                <a:ext uri="{FF2B5EF4-FFF2-40B4-BE49-F238E27FC236}">
                  <a16:creationId xmlns:a16="http://schemas.microsoft.com/office/drawing/2014/main" id="{D3834639-CFE1-4BB7-B11A-59B1FCDFDBEB}"/>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7" name="직사각형 6">
              <a:extLst>
                <a:ext uri="{FF2B5EF4-FFF2-40B4-BE49-F238E27FC236}">
                  <a16:creationId xmlns:a16="http://schemas.microsoft.com/office/drawing/2014/main" id="{F0B7AF87-23AF-4232-AB04-2284075E9B0E}"/>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BA1BD5E-9FDE-4CE1-A91D-17DD25D6FCF3}"/>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535F7C-CAC3-435D-BA78-37E797C0141F}"/>
                </a:ext>
              </a:extLst>
            </p:cNvPr>
            <p:cNvSpPr txBox="1"/>
            <p:nvPr/>
          </p:nvSpPr>
          <p:spPr>
            <a:xfrm>
              <a:off x="280954" y="625240"/>
              <a:ext cx="1899879"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en-US" altLang="ko-KR" sz="1400" dirty="0"/>
                <a:t> </a:t>
              </a:r>
            </a:p>
          </p:txBody>
        </p:sp>
        <p:sp>
          <p:nvSpPr>
            <p:cNvPr id="182" name="TextBox 181">
              <a:extLst>
                <a:ext uri="{FF2B5EF4-FFF2-40B4-BE49-F238E27FC236}">
                  <a16:creationId xmlns:a16="http://schemas.microsoft.com/office/drawing/2014/main" id="{0C32D475-9BA5-4184-8392-7A4E3DF329A0}"/>
                </a:ext>
              </a:extLst>
            </p:cNvPr>
            <p:cNvSpPr txBox="1"/>
            <p:nvPr/>
          </p:nvSpPr>
          <p:spPr>
            <a:xfrm>
              <a:off x="7569313" y="1959408"/>
              <a:ext cx="4190571"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ko-KR" altLang="en-US" sz="1400" dirty="0"/>
                <a:t>팔이 안으로 휘거나 밖으로 벌어지지 않도록 한다</a:t>
              </a:r>
              <a:r>
                <a:rPr lang="en-US" altLang="ko-KR" sz="1400" dirty="0"/>
                <a:t>.</a:t>
              </a:r>
            </a:p>
          </p:txBody>
        </p:sp>
      </p:grpSp>
      <p:grpSp>
        <p:nvGrpSpPr>
          <p:cNvPr id="120" name="그룹 119">
            <a:extLst>
              <a:ext uri="{FF2B5EF4-FFF2-40B4-BE49-F238E27FC236}">
                <a16:creationId xmlns:a16="http://schemas.microsoft.com/office/drawing/2014/main" id="{FC2AABC8-C349-4A9D-B72F-1D20F7E6A059}"/>
              </a:ext>
            </a:extLst>
          </p:cNvPr>
          <p:cNvGrpSpPr/>
          <p:nvPr/>
        </p:nvGrpSpPr>
        <p:grpSpPr>
          <a:xfrm>
            <a:off x="318711" y="2580857"/>
            <a:ext cx="559032" cy="2324278"/>
            <a:chOff x="1785574" y="2679089"/>
            <a:chExt cx="701201" cy="2915376"/>
          </a:xfrm>
        </p:grpSpPr>
        <p:grpSp>
          <p:nvGrpSpPr>
            <p:cNvPr id="121" name="그룹 120">
              <a:extLst>
                <a:ext uri="{FF2B5EF4-FFF2-40B4-BE49-F238E27FC236}">
                  <a16:creationId xmlns:a16="http://schemas.microsoft.com/office/drawing/2014/main" id="{39ADB227-2A15-41CA-875B-9F460FC9EB52}"/>
                </a:ext>
              </a:extLst>
            </p:cNvPr>
            <p:cNvGrpSpPr/>
            <p:nvPr/>
          </p:nvGrpSpPr>
          <p:grpSpPr>
            <a:xfrm>
              <a:off x="1785574" y="2679089"/>
              <a:ext cx="701201" cy="2915375"/>
              <a:chOff x="1199803" y="108928"/>
              <a:chExt cx="1429794" cy="6183807"/>
            </a:xfrm>
          </p:grpSpPr>
          <p:grpSp>
            <p:nvGrpSpPr>
              <p:cNvPr id="129" name="그룹 128">
                <a:extLst>
                  <a:ext uri="{FF2B5EF4-FFF2-40B4-BE49-F238E27FC236}">
                    <a16:creationId xmlns:a16="http://schemas.microsoft.com/office/drawing/2014/main" id="{195B6BEF-ED17-4C7D-B40C-655FD1BC0F3B}"/>
                  </a:ext>
                </a:extLst>
              </p:cNvPr>
              <p:cNvGrpSpPr/>
              <p:nvPr/>
            </p:nvGrpSpPr>
            <p:grpSpPr>
              <a:xfrm>
                <a:off x="1199803" y="4715857"/>
                <a:ext cx="1429790" cy="1576878"/>
                <a:chOff x="1199803" y="1832956"/>
                <a:chExt cx="1429790" cy="2882900"/>
              </a:xfrm>
            </p:grpSpPr>
            <p:sp>
              <p:nvSpPr>
                <p:cNvPr id="134" name="직사각형 133">
                  <a:extLst>
                    <a:ext uri="{FF2B5EF4-FFF2-40B4-BE49-F238E27FC236}">
                      <a16:creationId xmlns:a16="http://schemas.microsoft.com/office/drawing/2014/main" id="{2E06EA9F-9EEC-49A7-AC34-497996EB98F4}"/>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4589A08-8DE7-47B4-AEAE-17244A6C4DC7}"/>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0" name="그룹 129">
                <a:extLst>
                  <a:ext uri="{FF2B5EF4-FFF2-40B4-BE49-F238E27FC236}">
                    <a16:creationId xmlns:a16="http://schemas.microsoft.com/office/drawing/2014/main" id="{D23D5233-E805-4CFB-BA47-0DAB549DAAF5}"/>
                  </a:ext>
                </a:extLst>
              </p:cNvPr>
              <p:cNvGrpSpPr/>
              <p:nvPr/>
            </p:nvGrpSpPr>
            <p:grpSpPr>
              <a:xfrm>
                <a:off x="1199803" y="108928"/>
                <a:ext cx="1429794" cy="4606926"/>
                <a:chOff x="1199803" y="108928"/>
                <a:chExt cx="1429794" cy="4606926"/>
              </a:xfrm>
            </p:grpSpPr>
            <p:sp>
              <p:nvSpPr>
                <p:cNvPr id="132" name="직사각형 131">
                  <a:extLst>
                    <a:ext uri="{FF2B5EF4-FFF2-40B4-BE49-F238E27FC236}">
                      <a16:creationId xmlns:a16="http://schemas.microsoft.com/office/drawing/2014/main" id="{0D1C0E8A-354E-4A60-A75A-9ADEA089C58D}"/>
                    </a:ext>
                  </a:extLst>
                </p:cNvPr>
                <p:cNvSpPr/>
                <p:nvPr/>
              </p:nvSpPr>
              <p:spPr>
                <a:xfrm>
                  <a:off x="1199803"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3" name="직사각형 132">
                  <a:extLst>
                    <a:ext uri="{FF2B5EF4-FFF2-40B4-BE49-F238E27FC236}">
                      <a16:creationId xmlns:a16="http://schemas.microsoft.com/office/drawing/2014/main" id="{3C249A43-2B23-4066-A728-A5F17E5E4FC1}"/>
                    </a:ext>
                  </a:extLst>
                </p:cNvPr>
                <p:cNvSpPr/>
                <p:nvPr/>
              </p:nvSpPr>
              <p:spPr>
                <a:xfrm>
                  <a:off x="1914700"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31" name="직선 연결선 130">
                <a:extLst>
                  <a:ext uri="{FF2B5EF4-FFF2-40B4-BE49-F238E27FC236}">
                    <a16:creationId xmlns:a16="http://schemas.microsoft.com/office/drawing/2014/main" id="{12F76440-5D69-47E8-8CF4-C707042F59AC}"/>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3" name="직사각형 122">
              <a:extLst>
                <a:ext uri="{FF2B5EF4-FFF2-40B4-BE49-F238E27FC236}">
                  <a16:creationId xmlns:a16="http://schemas.microsoft.com/office/drawing/2014/main" id="{DF0E4B10-A995-4F76-AF1C-1830BB65A062}"/>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직사각형 124">
              <a:extLst>
                <a:ext uri="{FF2B5EF4-FFF2-40B4-BE49-F238E27FC236}">
                  <a16:creationId xmlns:a16="http://schemas.microsoft.com/office/drawing/2014/main" id="{1B7C7822-A81D-482D-A610-C53CB12B493A}"/>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6" name="직선 연결선 125">
              <a:extLst>
                <a:ext uri="{FF2B5EF4-FFF2-40B4-BE49-F238E27FC236}">
                  <a16:creationId xmlns:a16="http://schemas.microsoft.com/office/drawing/2014/main" id="{E44CFFFB-41ED-4ABC-9576-B5CDB9A9B6CA}"/>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0F19602F-30E1-4278-A3A3-75B2E10875C5}"/>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CBE5B717-95C1-4559-9802-F828F8F84E1C}"/>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직사각형 135">
            <a:extLst>
              <a:ext uri="{FF2B5EF4-FFF2-40B4-BE49-F238E27FC236}">
                <a16:creationId xmlns:a16="http://schemas.microsoft.com/office/drawing/2014/main" id="{FF4B0FDB-7938-4C2E-AB26-97830D8CC335}"/>
              </a:ext>
            </a:extLst>
          </p:cNvPr>
          <p:cNvSpPr/>
          <p:nvPr/>
        </p:nvSpPr>
        <p:spPr>
          <a:xfrm>
            <a:off x="1398470" y="4339607"/>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37" name="직선 연결선 136">
            <a:extLst>
              <a:ext uri="{FF2B5EF4-FFF2-40B4-BE49-F238E27FC236}">
                <a16:creationId xmlns:a16="http://schemas.microsoft.com/office/drawing/2014/main" id="{14A03A89-1FBE-437D-80E7-7EDF0AEFCD03}"/>
              </a:ext>
            </a:extLst>
          </p:cNvPr>
          <p:cNvCxnSpPr>
            <a:cxnSpLocks/>
          </p:cNvCxnSpPr>
          <p:nvPr/>
        </p:nvCxnSpPr>
        <p:spPr>
          <a:xfrm>
            <a:off x="1206708" y="2580857"/>
            <a:ext cx="0" cy="23242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3CC3558C-CA67-469F-BA34-CC37E869C102}"/>
              </a:ext>
            </a:extLst>
          </p:cNvPr>
          <p:cNvCxnSpPr>
            <a:cxnSpLocks/>
          </p:cNvCxnSpPr>
          <p:nvPr/>
        </p:nvCxnSpPr>
        <p:spPr>
          <a:xfrm>
            <a:off x="1524433"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4B625657-5AF1-45D9-BE02-9DE0224DE5FF}"/>
              </a:ext>
            </a:extLst>
          </p:cNvPr>
          <p:cNvCxnSpPr>
            <a:cxnSpLocks/>
          </p:cNvCxnSpPr>
          <p:nvPr/>
        </p:nvCxnSpPr>
        <p:spPr>
          <a:xfrm>
            <a:off x="2185292"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9941B284-598C-4311-A65F-68532EA12C7C}"/>
              </a:ext>
            </a:extLst>
          </p:cNvPr>
          <p:cNvCxnSpPr>
            <a:cxnSpLocks/>
          </p:cNvCxnSpPr>
          <p:nvPr/>
        </p:nvCxnSpPr>
        <p:spPr>
          <a:xfrm>
            <a:off x="2503018"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1E0EEA31-8AF3-499D-8F07-B38E5C364491}"/>
              </a:ext>
            </a:extLst>
          </p:cNvPr>
          <p:cNvSpPr txBox="1"/>
          <p:nvPr/>
        </p:nvSpPr>
        <p:spPr>
          <a:xfrm>
            <a:off x="1208356" y="4901636"/>
            <a:ext cx="312906" cy="246221"/>
          </a:xfrm>
          <a:prstGeom prst="rect">
            <a:avLst/>
          </a:prstGeom>
          <a:noFill/>
        </p:spPr>
        <p:txBody>
          <a:bodyPr wrap="none" rtlCol="0">
            <a:spAutoFit/>
          </a:bodyPr>
          <a:lstStyle/>
          <a:p>
            <a:pPr algn="ctr"/>
            <a:r>
              <a:rPr lang="ko-KR" altLang="en-US" sz="1000" dirty="0"/>
              <a:t>팔</a:t>
            </a:r>
          </a:p>
        </p:txBody>
      </p:sp>
      <p:sp>
        <p:nvSpPr>
          <p:cNvPr id="186" name="TextBox 185">
            <a:extLst>
              <a:ext uri="{FF2B5EF4-FFF2-40B4-BE49-F238E27FC236}">
                <a16:creationId xmlns:a16="http://schemas.microsoft.com/office/drawing/2014/main" id="{EA0441A4-8307-49C3-8479-0DD4E2AEDB84}"/>
              </a:ext>
            </a:extLst>
          </p:cNvPr>
          <p:cNvSpPr txBox="1"/>
          <p:nvPr/>
        </p:nvSpPr>
        <p:spPr>
          <a:xfrm>
            <a:off x="1868693" y="4875942"/>
            <a:ext cx="312906" cy="246221"/>
          </a:xfrm>
          <a:prstGeom prst="rect">
            <a:avLst/>
          </a:prstGeom>
          <a:noFill/>
        </p:spPr>
        <p:txBody>
          <a:bodyPr wrap="none" rtlCol="0">
            <a:spAutoFit/>
          </a:bodyPr>
          <a:lstStyle/>
          <a:p>
            <a:pPr algn="ctr"/>
            <a:r>
              <a:rPr lang="ko-KR" altLang="en-US" sz="1000" dirty="0"/>
              <a:t>손</a:t>
            </a:r>
          </a:p>
        </p:txBody>
      </p:sp>
      <p:grpSp>
        <p:nvGrpSpPr>
          <p:cNvPr id="187" name="그룹 186">
            <a:extLst>
              <a:ext uri="{FF2B5EF4-FFF2-40B4-BE49-F238E27FC236}">
                <a16:creationId xmlns:a16="http://schemas.microsoft.com/office/drawing/2014/main" id="{EA6C10CA-B7C9-4114-B94C-FDA4383289C2}"/>
              </a:ext>
            </a:extLst>
          </p:cNvPr>
          <p:cNvGrpSpPr/>
          <p:nvPr/>
        </p:nvGrpSpPr>
        <p:grpSpPr>
          <a:xfrm>
            <a:off x="2076448" y="4339153"/>
            <a:ext cx="88813" cy="599637"/>
            <a:chOff x="4417618" y="5176329"/>
            <a:chExt cx="96312" cy="650264"/>
          </a:xfrm>
        </p:grpSpPr>
        <p:sp>
          <p:nvSpPr>
            <p:cNvPr id="188" name="자유형: 도형 187">
              <a:extLst>
                <a:ext uri="{FF2B5EF4-FFF2-40B4-BE49-F238E27FC236}">
                  <a16:creationId xmlns:a16="http://schemas.microsoft.com/office/drawing/2014/main" id="{9C74022B-5FF7-401B-B9AB-326E79C070AC}"/>
                </a:ext>
              </a:extLst>
            </p:cNvPr>
            <p:cNvSpPr/>
            <p:nvPr/>
          </p:nvSpPr>
          <p:spPr>
            <a:xfrm flipH="1">
              <a:off x="4417618" y="5176329"/>
              <a:ext cx="96312" cy="41469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9" name="그룹 188">
              <a:extLst>
                <a:ext uri="{FF2B5EF4-FFF2-40B4-BE49-F238E27FC236}">
                  <a16:creationId xmlns:a16="http://schemas.microsoft.com/office/drawing/2014/main" id="{25B5B974-7EE4-4784-AA9F-5B7CDC3AFC18}"/>
                </a:ext>
              </a:extLst>
            </p:cNvPr>
            <p:cNvGrpSpPr/>
            <p:nvPr/>
          </p:nvGrpSpPr>
          <p:grpSpPr>
            <a:xfrm>
              <a:off x="4425769" y="5696664"/>
              <a:ext cx="85449" cy="129929"/>
              <a:chOff x="1073021" y="4861249"/>
              <a:chExt cx="681134" cy="1035697"/>
            </a:xfrm>
          </p:grpSpPr>
          <p:grpSp>
            <p:nvGrpSpPr>
              <p:cNvPr id="190" name="그룹 189">
                <a:extLst>
                  <a:ext uri="{FF2B5EF4-FFF2-40B4-BE49-F238E27FC236}">
                    <a16:creationId xmlns:a16="http://schemas.microsoft.com/office/drawing/2014/main" id="{2A4A83CF-7A2B-450A-9DF9-B5D9571852D9}"/>
                  </a:ext>
                </a:extLst>
              </p:cNvPr>
              <p:cNvGrpSpPr/>
              <p:nvPr/>
            </p:nvGrpSpPr>
            <p:grpSpPr>
              <a:xfrm>
                <a:off x="1073021" y="4861249"/>
                <a:ext cx="681134" cy="1035697"/>
                <a:chOff x="1073021" y="4861250"/>
                <a:chExt cx="681134" cy="681232"/>
              </a:xfrm>
            </p:grpSpPr>
            <p:cxnSp>
              <p:nvCxnSpPr>
                <p:cNvPr id="192" name="직선 연결선 191">
                  <a:extLst>
                    <a:ext uri="{FF2B5EF4-FFF2-40B4-BE49-F238E27FC236}">
                      <a16:creationId xmlns:a16="http://schemas.microsoft.com/office/drawing/2014/main" id="{85CF99DC-7AF4-47C3-9437-9CC202E8ABB8}"/>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87138F92-6AE3-4885-B20C-F7C8FEA6B1F7}"/>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104CE084-6D85-45DA-8E91-520DCCB81C9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1" name="타원 190">
                <a:extLst>
                  <a:ext uri="{FF2B5EF4-FFF2-40B4-BE49-F238E27FC236}">
                    <a16:creationId xmlns:a16="http://schemas.microsoft.com/office/drawing/2014/main" id="{0B42DF51-0DCC-48E8-A99F-07522928857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96" name="TextBox 195">
            <a:extLst>
              <a:ext uri="{FF2B5EF4-FFF2-40B4-BE49-F238E27FC236}">
                <a16:creationId xmlns:a16="http://schemas.microsoft.com/office/drawing/2014/main" id="{119745FE-065B-443E-B783-AC7EE704E07C}"/>
              </a:ext>
            </a:extLst>
          </p:cNvPr>
          <p:cNvSpPr txBox="1"/>
          <p:nvPr/>
        </p:nvSpPr>
        <p:spPr>
          <a:xfrm>
            <a:off x="840157" y="4901636"/>
            <a:ext cx="441146" cy="246221"/>
          </a:xfrm>
          <a:prstGeom prst="rect">
            <a:avLst/>
          </a:prstGeom>
          <a:noFill/>
        </p:spPr>
        <p:txBody>
          <a:bodyPr wrap="none" rtlCol="0">
            <a:spAutoFit/>
          </a:bodyPr>
          <a:lstStyle/>
          <a:p>
            <a:pPr algn="ctr"/>
            <a:r>
              <a:rPr lang="ko-KR" altLang="en-US" sz="1000" dirty="0"/>
              <a:t>상체</a:t>
            </a:r>
          </a:p>
        </p:txBody>
      </p:sp>
      <p:sp>
        <p:nvSpPr>
          <p:cNvPr id="197" name="TextBox 196">
            <a:extLst>
              <a:ext uri="{FF2B5EF4-FFF2-40B4-BE49-F238E27FC236}">
                <a16:creationId xmlns:a16="http://schemas.microsoft.com/office/drawing/2014/main" id="{FB32887B-DFE3-4B6E-8D93-5CB7C4D0412D}"/>
              </a:ext>
            </a:extLst>
          </p:cNvPr>
          <p:cNvSpPr txBox="1"/>
          <p:nvPr/>
        </p:nvSpPr>
        <p:spPr>
          <a:xfrm>
            <a:off x="2121171" y="4901636"/>
            <a:ext cx="441147" cy="246221"/>
          </a:xfrm>
          <a:prstGeom prst="rect">
            <a:avLst/>
          </a:prstGeom>
          <a:noFill/>
        </p:spPr>
        <p:txBody>
          <a:bodyPr wrap="none" rtlCol="0">
            <a:spAutoFit/>
          </a:bodyPr>
          <a:lstStyle/>
          <a:p>
            <a:pPr algn="ctr"/>
            <a:r>
              <a:rPr lang="ko-KR" altLang="en-US" sz="1000" dirty="0"/>
              <a:t>머리</a:t>
            </a:r>
          </a:p>
        </p:txBody>
      </p:sp>
      <p:grpSp>
        <p:nvGrpSpPr>
          <p:cNvPr id="200" name="그룹 199">
            <a:extLst>
              <a:ext uri="{FF2B5EF4-FFF2-40B4-BE49-F238E27FC236}">
                <a16:creationId xmlns:a16="http://schemas.microsoft.com/office/drawing/2014/main" id="{0E2B681A-A37F-4560-A511-E18681878603}"/>
              </a:ext>
            </a:extLst>
          </p:cNvPr>
          <p:cNvGrpSpPr/>
          <p:nvPr/>
        </p:nvGrpSpPr>
        <p:grpSpPr>
          <a:xfrm>
            <a:off x="1912234" y="4818977"/>
            <a:ext cx="78796" cy="119813"/>
            <a:chOff x="1073021" y="4861249"/>
            <a:chExt cx="681134" cy="1035697"/>
          </a:xfrm>
        </p:grpSpPr>
        <p:grpSp>
          <p:nvGrpSpPr>
            <p:cNvPr id="201" name="그룹 200">
              <a:extLst>
                <a:ext uri="{FF2B5EF4-FFF2-40B4-BE49-F238E27FC236}">
                  <a16:creationId xmlns:a16="http://schemas.microsoft.com/office/drawing/2014/main" id="{9D117C45-E301-4270-B6CE-49130719E4BE}"/>
                </a:ext>
              </a:extLst>
            </p:cNvPr>
            <p:cNvGrpSpPr/>
            <p:nvPr/>
          </p:nvGrpSpPr>
          <p:grpSpPr>
            <a:xfrm>
              <a:off x="1073021" y="4861249"/>
              <a:ext cx="681134" cy="1035697"/>
              <a:chOff x="1073021" y="4861250"/>
              <a:chExt cx="681134" cy="681232"/>
            </a:xfrm>
          </p:grpSpPr>
          <p:cxnSp>
            <p:nvCxnSpPr>
              <p:cNvPr id="203" name="직선 연결선 202">
                <a:extLst>
                  <a:ext uri="{FF2B5EF4-FFF2-40B4-BE49-F238E27FC236}">
                    <a16:creationId xmlns:a16="http://schemas.microsoft.com/office/drawing/2014/main" id="{629AD411-EA8E-4A04-AAA8-AD30198A7948}"/>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58C768BD-A7F9-416C-A2B0-F658531C3D7B}"/>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67003EF5-4FF5-4D76-9917-1D248A07C1F0}"/>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2" name="타원 201">
              <a:extLst>
                <a:ext uri="{FF2B5EF4-FFF2-40B4-BE49-F238E27FC236}">
                  <a16:creationId xmlns:a16="http://schemas.microsoft.com/office/drawing/2014/main" id="{772D5E31-C74C-4B62-98C1-5B479436BC92}"/>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6" name="직사각형 205">
            <a:extLst>
              <a:ext uri="{FF2B5EF4-FFF2-40B4-BE49-F238E27FC236}">
                <a16:creationId xmlns:a16="http://schemas.microsoft.com/office/drawing/2014/main" id="{91DA979E-D8C8-4A10-8579-5AB206BBDE5F}"/>
              </a:ext>
            </a:extLst>
          </p:cNvPr>
          <p:cNvSpPr/>
          <p:nvPr/>
        </p:nvSpPr>
        <p:spPr>
          <a:xfrm>
            <a:off x="1909344" y="4339153"/>
            <a:ext cx="59550" cy="41060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7" name="직사각형 206">
            <a:extLst>
              <a:ext uri="{FF2B5EF4-FFF2-40B4-BE49-F238E27FC236}">
                <a16:creationId xmlns:a16="http://schemas.microsoft.com/office/drawing/2014/main" id="{290DB760-BBD1-4376-BC67-26051D20C4DE}"/>
              </a:ext>
            </a:extLst>
          </p:cNvPr>
          <p:cNvSpPr/>
          <p:nvPr/>
        </p:nvSpPr>
        <p:spPr>
          <a:xfrm>
            <a:off x="912541" y="4339607"/>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21466BB6-FAC6-4F0E-962F-764CA7718412}"/>
              </a:ext>
            </a:extLst>
          </p:cNvPr>
          <p:cNvSpPr/>
          <p:nvPr/>
        </p:nvSpPr>
        <p:spPr>
          <a:xfrm>
            <a:off x="931903"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타원 207">
            <a:extLst>
              <a:ext uri="{FF2B5EF4-FFF2-40B4-BE49-F238E27FC236}">
                <a16:creationId xmlns:a16="http://schemas.microsoft.com/office/drawing/2014/main" id="{6E261047-E84D-44D1-B8F0-34C6BC9EBE1A}"/>
              </a:ext>
            </a:extLst>
          </p:cNvPr>
          <p:cNvSpPr/>
          <p:nvPr/>
        </p:nvSpPr>
        <p:spPr>
          <a:xfrm>
            <a:off x="621725"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타원 208">
            <a:extLst>
              <a:ext uri="{FF2B5EF4-FFF2-40B4-BE49-F238E27FC236}">
                <a16:creationId xmlns:a16="http://schemas.microsoft.com/office/drawing/2014/main" id="{E88B8535-435F-4FF5-A142-B81DC2EC024A}"/>
              </a:ext>
            </a:extLst>
          </p:cNvPr>
          <p:cNvSpPr/>
          <p:nvPr/>
        </p:nvSpPr>
        <p:spPr>
          <a:xfrm>
            <a:off x="535614"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타원 212">
            <a:extLst>
              <a:ext uri="{FF2B5EF4-FFF2-40B4-BE49-F238E27FC236}">
                <a16:creationId xmlns:a16="http://schemas.microsoft.com/office/drawing/2014/main" id="{C0350856-82F0-4307-AFE3-1FF8C7045F39}"/>
              </a:ext>
            </a:extLst>
          </p:cNvPr>
          <p:cNvSpPr/>
          <p:nvPr/>
        </p:nvSpPr>
        <p:spPr>
          <a:xfrm>
            <a:off x="938253" y="425479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직사각형 197">
            <a:extLst>
              <a:ext uri="{FF2B5EF4-FFF2-40B4-BE49-F238E27FC236}">
                <a16:creationId xmlns:a16="http://schemas.microsoft.com/office/drawing/2014/main" id="{77041868-DE35-428B-AC2E-E01181A0B13A}"/>
              </a:ext>
            </a:extLst>
          </p:cNvPr>
          <p:cNvSpPr/>
          <p:nvPr/>
        </p:nvSpPr>
        <p:spPr>
          <a:xfrm>
            <a:off x="2211640" y="4339607"/>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98">
            <a:extLst>
              <a:ext uri="{FF2B5EF4-FFF2-40B4-BE49-F238E27FC236}">
                <a16:creationId xmlns:a16="http://schemas.microsoft.com/office/drawing/2014/main" id="{51CF31BA-4142-46A8-B16F-2AB39B4B5880}"/>
              </a:ext>
            </a:extLst>
          </p:cNvPr>
          <p:cNvSpPr/>
          <p:nvPr/>
        </p:nvSpPr>
        <p:spPr>
          <a:xfrm>
            <a:off x="2231002" y="46023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9ACAFF72-DD31-4582-909A-6DFCFD5A7A3C}"/>
              </a:ext>
            </a:extLst>
          </p:cNvPr>
          <p:cNvGrpSpPr/>
          <p:nvPr/>
        </p:nvGrpSpPr>
        <p:grpSpPr>
          <a:xfrm>
            <a:off x="1382394" y="3736431"/>
            <a:ext cx="111900" cy="569660"/>
            <a:chOff x="5536878" y="1388258"/>
            <a:chExt cx="141542" cy="720560"/>
          </a:xfrm>
        </p:grpSpPr>
        <p:grpSp>
          <p:nvGrpSpPr>
            <p:cNvPr id="212" name="그룹 211">
              <a:extLst>
                <a:ext uri="{FF2B5EF4-FFF2-40B4-BE49-F238E27FC236}">
                  <a16:creationId xmlns:a16="http://schemas.microsoft.com/office/drawing/2014/main" id="{3E57E979-1179-469E-9769-BD7CF40F7E43}"/>
                </a:ext>
              </a:extLst>
            </p:cNvPr>
            <p:cNvGrpSpPr/>
            <p:nvPr/>
          </p:nvGrpSpPr>
          <p:grpSpPr>
            <a:xfrm>
              <a:off x="5536878" y="1939538"/>
              <a:ext cx="141542" cy="169280"/>
              <a:chOff x="7282232" y="1266426"/>
              <a:chExt cx="852508" cy="1019576"/>
            </a:xfrm>
          </p:grpSpPr>
          <p:grpSp>
            <p:nvGrpSpPr>
              <p:cNvPr id="214" name="그룹 213">
                <a:extLst>
                  <a:ext uri="{FF2B5EF4-FFF2-40B4-BE49-F238E27FC236}">
                    <a16:creationId xmlns:a16="http://schemas.microsoft.com/office/drawing/2014/main" id="{F6C3EE55-B74E-46A9-83E9-2FAFDD8CA00A}"/>
                  </a:ext>
                </a:extLst>
              </p:cNvPr>
              <p:cNvGrpSpPr/>
              <p:nvPr/>
            </p:nvGrpSpPr>
            <p:grpSpPr>
              <a:xfrm>
                <a:off x="7282232" y="1266426"/>
                <a:ext cx="852507" cy="868862"/>
                <a:chOff x="1689506" y="2459129"/>
                <a:chExt cx="1903229" cy="1939741"/>
              </a:xfrm>
            </p:grpSpPr>
            <p:cxnSp>
              <p:nvCxnSpPr>
                <p:cNvPr id="220" name="직선 연결선 219">
                  <a:extLst>
                    <a:ext uri="{FF2B5EF4-FFF2-40B4-BE49-F238E27FC236}">
                      <a16:creationId xmlns:a16="http://schemas.microsoft.com/office/drawing/2014/main" id="{C2E32DA4-653E-45E7-A770-D9CA3443FB7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EA07826E-C7AC-4929-9BCA-B746D85767CD}"/>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 name="그룹 214">
                <a:extLst>
                  <a:ext uri="{FF2B5EF4-FFF2-40B4-BE49-F238E27FC236}">
                    <a16:creationId xmlns:a16="http://schemas.microsoft.com/office/drawing/2014/main" id="{BF85C4DA-3447-4809-8D12-B0D43BD22432}"/>
                  </a:ext>
                </a:extLst>
              </p:cNvPr>
              <p:cNvGrpSpPr/>
              <p:nvPr/>
            </p:nvGrpSpPr>
            <p:grpSpPr>
              <a:xfrm>
                <a:off x="7282233" y="1417140"/>
                <a:ext cx="852507" cy="868862"/>
                <a:chOff x="1689506" y="2459129"/>
                <a:chExt cx="1903229" cy="1939741"/>
              </a:xfrm>
            </p:grpSpPr>
            <p:cxnSp>
              <p:nvCxnSpPr>
                <p:cNvPr id="218" name="직선 연결선 217">
                  <a:extLst>
                    <a:ext uri="{FF2B5EF4-FFF2-40B4-BE49-F238E27FC236}">
                      <a16:creationId xmlns:a16="http://schemas.microsoft.com/office/drawing/2014/main" id="{CE16C86B-81FA-4F88-A79E-5C5785222D8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직선 연결선 218">
                  <a:extLst>
                    <a:ext uri="{FF2B5EF4-FFF2-40B4-BE49-F238E27FC236}">
                      <a16:creationId xmlns:a16="http://schemas.microsoft.com/office/drawing/2014/main" id="{D361C83C-8868-4C61-9525-627B60889E9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6" name="타원 215">
                <a:extLst>
                  <a:ext uri="{FF2B5EF4-FFF2-40B4-BE49-F238E27FC236}">
                    <a16:creationId xmlns:a16="http://schemas.microsoft.com/office/drawing/2014/main" id="{5DE05A10-B052-4D84-BC19-707ACC2BBEFB}"/>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타원 216">
                <a:extLst>
                  <a:ext uri="{FF2B5EF4-FFF2-40B4-BE49-F238E27FC236}">
                    <a16:creationId xmlns:a16="http://schemas.microsoft.com/office/drawing/2014/main" id="{C218C72C-CCB5-4890-BB20-180B154BD3F3}"/>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22" name="자유형: 도형 221">
              <a:extLst>
                <a:ext uri="{FF2B5EF4-FFF2-40B4-BE49-F238E27FC236}">
                  <a16:creationId xmlns:a16="http://schemas.microsoft.com/office/drawing/2014/main" id="{A4D29994-82B7-4162-8E0D-7B03E946FF9A}"/>
                </a:ext>
              </a:extLst>
            </p:cNvPr>
            <p:cNvSpPr/>
            <p:nvPr/>
          </p:nvSpPr>
          <p:spPr>
            <a:xfrm flipH="1">
              <a:off x="5566781" y="1484842"/>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3" name="타원 222">
              <a:extLst>
                <a:ext uri="{FF2B5EF4-FFF2-40B4-BE49-F238E27FC236}">
                  <a16:creationId xmlns:a16="http://schemas.microsoft.com/office/drawing/2014/main" id="{6E710BF6-B6F6-4215-AD0A-FE7BF1B75BD7}"/>
                </a:ext>
              </a:extLst>
            </p:cNvPr>
            <p:cNvSpPr/>
            <p:nvPr/>
          </p:nvSpPr>
          <p:spPr>
            <a:xfrm>
              <a:off x="5570001" y="1388258"/>
              <a:ext cx="57426" cy="5742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4" name="타원 223">
            <a:extLst>
              <a:ext uri="{FF2B5EF4-FFF2-40B4-BE49-F238E27FC236}">
                <a16:creationId xmlns:a16="http://schemas.microsoft.com/office/drawing/2014/main" id="{2C5D9351-37FC-4500-8F97-9632779FCC01}"/>
              </a:ext>
            </a:extLst>
          </p:cNvPr>
          <p:cNvSpPr/>
          <p:nvPr/>
        </p:nvSpPr>
        <p:spPr>
          <a:xfrm>
            <a:off x="2228090" y="425255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6" name="자유형: 도형 225">
            <a:extLst>
              <a:ext uri="{FF2B5EF4-FFF2-40B4-BE49-F238E27FC236}">
                <a16:creationId xmlns:a16="http://schemas.microsoft.com/office/drawing/2014/main" id="{6900EFC2-2F01-4A3D-A10A-1288A3FA7188}"/>
              </a:ext>
            </a:extLst>
          </p:cNvPr>
          <p:cNvSpPr/>
          <p:nvPr/>
        </p:nvSpPr>
        <p:spPr>
          <a:xfrm flipH="1" flipV="1">
            <a:off x="2073254" y="3722666"/>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7" name="그룹 226">
            <a:extLst>
              <a:ext uri="{FF2B5EF4-FFF2-40B4-BE49-F238E27FC236}">
                <a16:creationId xmlns:a16="http://schemas.microsoft.com/office/drawing/2014/main" id="{DDBF01B1-B99A-43FC-9C79-8554B6495772}"/>
              </a:ext>
            </a:extLst>
          </p:cNvPr>
          <p:cNvGrpSpPr/>
          <p:nvPr/>
        </p:nvGrpSpPr>
        <p:grpSpPr>
          <a:xfrm>
            <a:off x="2079401" y="3917788"/>
            <a:ext cx="64407" cy="97934"/>
            <a:chOff x="1073021" y="4861249"/>
            <a:chExt cx="681134" cy="1035697"/>
          </a:xfrm>
        </p:grpSpPr>
        <p:grpSp>
          <p:nvGrpSpPr>
            <p:cNvPr id="228" name="그룹 227">
              <a:extLst>
                <a:ext uri="{FF2B5EF4-FFF2-40B4-BE49-F238E27FC236}">
                  <a16:creationId xmlns:a16="http://schemas.microsoft.com/office/drawing/2014/main" id="{3E9F755C-9510-4FD3-ACAF-E1944C4A1215}"/>
                </a:ext>
              </a:extLst>
            </p:cNvPr>
            <p:cNvGrpSpPr/>
            <p:nvPr/>
          </p:nvGrpSpPr>
          <p:grpSpPr>
            <a:xfrm>
              <a:off x="1073021" y="4861249"/>
              <a:ext cx="681134" cy="1035697"/>
              <a:chOff x="1073021" y="4861250"/>
              <a:chExt cx="681134" cy="681232"/>
            </a:xfrm>
          </p:grpSpPr>
          <p:cxnSp>
            <p:nvCxnSpPr>
              <p:cNvPr id="230" name="직선 연결선 229">
                <a:extLst>
                  <a:ext uri="{FF2B5EF4-FFF2-40B4-BE49-F238E27FC236}">
                    <a16:creationId xmlns:a16="http://schemas.microsoft.com/office/drawing/2014/main" id="{6E78ADAB-A909-4D31-89CB-B60FA0AC9E37}"/>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a16="http://schemas.microsoft.com/office/drawing/2014/main" id="{7E7DD979-AEFD-4590-AD7B-CF6D7E35DE98}"/>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직선 연결선 231">
                <a:extLst>
                  <a:ext uri="{FF2B5EF4-FFF2-40B4-BE49-F238E27FC236}">
                    <a16:creationId xmlns:a16="http://schemas.microsoft.com/office/drawing/2014/main" id="{E475DD11-41D9-4246-AA1B-A2FE0A30FBC6}"/>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9" name="타원 228">
              <a:extLst>
                <a:ext uri="{FF2B5EF4-FFF2-40B4-BE49-F238E27FC236}">
                  <a16:creationId xmlns:a16="http://schemas.microsoft.com/office/drawing/2014/main" id="{68D54118-DA8D-4DB4-B3A5-E6F78DA09572}"/>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4" name="그룹 233">
            <a:extLst>
              <a:ext uri="{FF2B5EF4-FFF2-40B4-BE49-F238E27FC236}">
                <a16:creationId xmlns:a16="http://schemas.microsoft.com/office/drawing/2014/main" id="{05710695-AC30-4CEC-9235-2D4DA8291FAA}"/>
              </a:ext>
            </a:extLst>
          </p:cNvPr>
          <p:cNvGrpSpPr/>
          <p:nvPr/>
        </p:nvGrpSpPr>
        <p:grpSpPr>
          <a:xfrm>
            <a:off x="2079401" y="4220294"/>
            <a:ext cx="64407" cy="97934"/>
            <a:chOff x="1073021" y="4861249"/>
            <a:chExt cx="681134" cy="1035697"/>
          </a:xfrm>
        </p:grpSpPr>
        <p:grpSp>
          <p:nvGrpSpPr>
            <p:cNvPr id="235" name="그룹 234">
              <a:extLst>
                <a:ext uri="{FF2B5EF4-FFF2-40B4-BE49-F238E27FC236}">
                  <a16:creationId xmlns:a16="http://schemas.microsoft.com/office/drawing/2014/main" id="{B6DBAC82-75F8-4880-889F-FD4500E1FFD0}"/>
                </a:ext>
              </a:extLst>
            </p:cNvPr>
            <p:cNvGrpSpPr/>
            <p:nvPr/>
          </p:nvGrpSpPr>
          <p:grpSpPr>
            <a:xfrm>
              <a:off x="1073021" y="4861249"/>
              <a:ext cx="681134" cy="1035697"/>
              <a:chOff x="1073021" y="4861250"/>
              <a:chExt cx="681134" cy="681232"/>
            </a:xfrm>
          </p:grpSpPr>
          <p:cxnSp>
            <p:nvCxnSpPr>
              <p:cNvPr id="237" name="직선 연결선 236">
                <a:extLst>
                  <a:ext uri="{FF2B5EF4-FFF2-40B4-BE49-F238E27FC236}">
                    <a16:creationId xmlns:a16="http://schemas.microsoft.com/office/drawing/2014/main" id="{1BBDC44B-BA51-47CD-9920-A3BF7B4DADB4}"/>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직선 연결선 237">
                <a:extLst>
                  <a:ext uri="{FF2B5EF4-FFF2-40B4-BE49-F238E27FC236}">
                    <a16:creationId xmlns:a16="http://schemas.microsoft.com/office/drawing/2014/main" id="{894D9F6D-000B-4ADE-99C5-17260F06C9EE}"/>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54B2458D-C3BC-4FDB-AB47-D237EDD3F229}"/>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6" name="타원 235">
              <a:extLst>
                <a:ext uri="{FF2B5EF4-FFF2-40B4-BE49-F238E27FC236}">
                  <a16:creationId xmlns:a16="http://schemas.microsoft.com/office/drawing/2014/main" id="{F64B2F36-50A5-4C79-8C1D-BA7B66C6D73E}"/>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0" name="직사각형 239">
            <a:extLst>
              <a:ext uri="{FF2B5EF4-FFF2-40B4-BE49-F238E27FC236}">
                <a16:creationId xmlns:a16="http://schemas.microsoft.com/office/drawing/2014/main" id="{E030CDB0-C94D-44B7-9061-C9F71FF610AF}"/>
              </a:ext>
            </a:extLst>
          </p:cNvPr>
          <p:cNvSpPr/>
          <p:nvPr/>
        </p:nvSpPr>
        <p:spPr>
          <a:xfrm>
            <a:off x="2075390" y="4041026"/>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 name="그룹 10">
            <a:extLst>
              <a:ext uri="{FF2B5EF4-FFF2-40B4-BE49-F238E27FC236}">
                <a16:creationId xmlns:a16="http://schemas.microsoft.com/office/drawing/2014/main" id="{884F035F-4B14-4608-AC43-55F7BA94DB8F}"/>
              </a:ext>
            </a:extLst>
          </p:cNvPr>
          <p:cNvGrpSpPr/>
          <p:nvPr/>
        </p:nvGrpSpPr>
        <p:grpSpPr>
          <a:xfrm>
            <a:off x="1403525" y="3168310"/>
            <a:ext cx="55510" cy="55510"/>
            <a:chOff x="1724037" y="3168309"/>
            <a:chExt cx="137205" cy="137205"/>
          </a:xfrm>
        </p:grpSpPr>
        <p:sp>
          <p:nvSpPr>
            <p:cNvPr id="241" name="타원 240">
              <a:extLst>
                <a:ext uri="{FF2B5EF4-FFF2-40B4-BE49-F238E27FC236}">
                  <a16:creationId xmlns:a16="http://schemas.microsoft.com/office/drawing/2014/main" id="{5E9033E7-1BF5-4C2E-BE02-B06D903B7FAC}"/>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타원 241">
              <a:extLst>
                <a:ext uri="{FF2B5EF4-FFF2-40B4-BE49-F238E27FC236}">
                  <a16:creationId xmlns:a16="http://schemas.microsoft.com/office/drawing/2014/main" id="{F104E646-E060-44C2-BDE9-1300FD5C2149}"/>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5" name="타원 254">
            <a:extLst>
              <a:ext uri="{FF2B5EF4-FFF2-40B4-BE49-F238E27FC236}">
                <a16:creationId xmlns:a16="http://schemas.microsoft.com/office/drawing/2014/main" id="{A022E76D-CEC9-4FEF-87F7-FB512ACD4F64}"/>
              </a:ext>
            </a:extLst>
          </p:cNvPr>
          <p:cNvSpPr/>
          <p:nvPr/>
        </p:nvSpPr>
        <p:spPr>
          <a:xfrm>
            <a:off x="2081953" y="3658153"/>
            <a:ext cx="45400" cy="454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6" name="그룹 255">
            <a:extLst>
              <a:ext uri="{FF2B5EF4-FFF2-40B4-BE49-F238E27FC236}">
                <a16:creationId xmlns:a16="http://schemas.microsoft.com/office/drawing/2014/main" id="{57249F46-3D8B-4814-8ADA-CB71B641088C}"/>
              </a:ext>
            </a:extLst>
          </p:cNvPr>
          <p:cNvGrpSpPr/>
          <p:nvPr/>
        </p:nvGrpSpPr>
        <p:grpSpPr>
          <a:xfrm>
            <a:off x="2082177" y="3168310"/>
            <a:ext cx="55510" cy="55510"/>
            <a:chOff x="1724037" y="3168309"/>
            <a:chExt cx="137205" cy="137205"/>
          </a:xfrm>
        </p:grpSpPr>
        <p:sp>
          <p:nvSpPr>
            <p:cNvPr id="257" name="타원 256">
              <a:extLst>
                <a:ext uri="{FF2B5EF4-FFF2-40B4-BE49-F238E27FC236}">
                  <a16:creationId xmlns:a16="http://schemas.microsoft.com/office/drawing/2014/main" id="{698A7F62-49AC-4344-95E2-1B7385AD1A20}"/>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8" name="타원 257">
              <a:extLst>
                <a:ext uri="{FF2B5EF4-FFF2-40B4-BE49-F238E27FC236}">
                  <a16:creationId xmlns:a16="http://schemas.microsoft.com/office/drawing/2014/main" id="{90755898-ABBF-41D7-A306-DCADBBE77267}"/>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7" name="그룹 266">
            <a:extLst>
              <a:ext uri="{FF2B5EF4-FFF2-40B4-BE49-F238E27FC236}">
                <a16:creationId xmlns:a16="http://schemas.microsoft.com/office/drawing/2014/main" id="{84C68E8C-6F53-4CF2-B91A-B528B8030A15}"/>
              </a:ext>
            </a:extLst>
          </p:cNvPr>
          <p:cNvGrpSpPr/>
          <p:nvPr/>
        </p:nvGrpSpPr>
        <p:grpSpPr>
          <a:xfrm>
            <a:off x="2079401" y="3048904"/>
            <a:ext cx="64407" cy="97934"/>
            <a:chOff x="1073021" y="4861249"/>
            <a:chExt cx="681134" cy="1035697"/>
          </a:xfrm>
        </p:grpSpPr>
        <p:grpSp>
          <p:nvGrpSpPr>
            <p:cNvPr id="268" name="그룹 267">
              <a:extLst>
                <a:ext uri="{FF2B5EF4-FFF2-40B4-BE49-F238E27FC236}">
                  <a16:creationId xmlns:a16="http://schemas.microsoft.com/office/drawing/2014/main" id="{E456C874-6C03-4197-ABAF-A1FF90EF1188}"/>
                </a:ext>
              </a:extLst>
            </p:cNvPr>
            <p:cNvGrpSpPr/>
            <p:nvPr/>
          </p:nvGrpSpPr>
          <p:grpSpPr>
            <a:xfrm>
              <a:off x="1073021" y="4861249"/>
              <a:ext cx="681134" cy="1035697"/>
              <a:chOff x="1073021" y="4861250"/>
              <a:chExt cx="681134" cy="681232"/>
            </a:xfrm>
          </p:grpSpPr>
          <p:cxnSp>
            <p:nvCxnSpPr>
              <p:cNvPr id="270" name="직선 연결선 269">
                <a:extLst>
                  <a:ext uri="{FF2B5EF4-FFF2-40B4-BE49-F238E27FC236}">
                    <a16:creationId xmlns:a16="http://schemas.microsoft.com/office/drawing/2014/main" id="{387C2FAD-44AD-4202-8193-2E657692128F}"/>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직선 연결선 270">
                <a:extLst>
                  <a:ext uri="{FF2B5EF4-FFF2-40B4-BE49-F238E27FC236}">
                    <a16:creationId xmlns:a16="http://schemas.microsoft.com/office/drawing/2014/main" id="{F31A3816-763D-4194-977B-A359F9F4EC0E}"/>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직선 연결선 271">
                <a:extLst>
                  <a:ext uri="{FF2B5EF4-FFF2-40B4-BE49-F238E27FC236}">
                    <a16:creationId xmlns:a16="http://schemas.microsoft.com/office/drawing/2014/main" id="{E7E4DBFE-5F71-4A97-A9DA-7E209D2CCE2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타원 268">
              <a:extLst>
                <a:ext uri="{FF2B5EF4-FFF2-40B4-BE49-F238E27FC236}">
                  <a16:creationId xmlns:a16="http://schemas.microsoft.com/office/drawing/2014/main" id="{045A3BB8-D682-4C07-9C5F-49828E4129C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3" name="직사각형 272">
            <a:extLst>
              <a:ext uri="{FF2B5EF4-FFF2-40B4-BE49-F238E27FC236}">
                <a16:creationId xmlns:a16="http://schemas.microsoft.com/office/drawing/2014/main" id="{6A6E38D0-3A19-4197-A5D5-A8BD193E13D3}"/>
              </a:ext>
            </a:extLst>
          </p:cNvPr>
          <p:cNvSpPr/>
          <p:nvPr/>
        </p:nvSpPr>
        <p:spPr>
          <a:xfrm>
            <a:off x="2075390" y="2869636"/>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5" name="자유형: 도형 274">
            <a:extLst>
              <a:ext uri="{FF2B5EF4-FFF2-40B4-BE49-F238E27FC236}">
                <a16:creationId xmlns:a16="http://schemas.microsoft.com/office/drawing/2014/main" id="{95E6446B-1B95-4208-9B44-B3F476FBDF72}"/>
              </a:ext>
            </a:extLst>
          </p:cNvPr>
          <p:cNvSpPr/>
          <p:nvPr/>
        </p:nvSpPr>
        <p:spPr>
          <a:xfrm flipH="1">
            <a:off x="2081950" y="2573097"/>
            <a:ext cx="75633" cy="14473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6" name="그룹 275">
            <a:extLst>
              <a:ext uri="{FF2B5EF4-FFF2-40B4-BE49-F238E27FC236}">
                <a16:creationId xmlns:a16="http://schemas.microsoft.com/office/drawing/2014/main" id="{FC577753-BCBB-4998-9765-04A08C48F2B2}"/>
              </a:ext>
            </a:extLst>
          </p:cNvPr>
          <p:cNvGrpSpPr/>
          <p:nvPr/>
        </p:nvGrpSpPr>
        <p:grpSpPr>
          <a:xfrm>
            <a:off x="2083964" y="2738988"/>
            <a:ext cx="78796" cy="119813"/>
            <a:chOff x="1073021" y="4861249"/>
            <a:chExt cx="681134" cy="1035697"/>
          </a:xfrm>
        </p:grpSpPr>
        <p:grpSp>
          <p:nvGrpSpPr>
            <p:cNvPr id="277" name="그룹 276">
              <a:extLst>
                <a:ext uri="{FF2B5EF4-FFF2-40B4-BE49-F238E27FC236}">
                  <a16:creationId xmlns:a16="http://schemas.microsoft.com/office/drawing/2014/main" id="{96224F2F-8BB5-40D4-8EA3-EB7649943D1B}"/>
                </a:ext>
              </a:extLst>
            </p:cNvPr>
            <p:cNvGrpSpPr/>
            <p:nvPr/>
          </p:nvGrpSpPr>
          <p:grpSpPr>
            <a:xfrm>
              <a:off x="1073021" y="4861249"/>
              <a:ext cx="681134" cy="1035697"/>
              <a:chOff x="1073021" y="4861250"/>
              <a:chExt cx="681134" cy="681232"/>
            </a:xfrm>
          </p:grpSpPr>
          <p:cxnSp>
            <p:nvCxnSpPr>
              <p:cNvPr id="279" name="직선 연결선 278">
                <a:extLst>
                  <a:ext uri="{FF2B5EF4-FFF2-40B4-BE49-F238E27FC236}">
                    <a16:creationId xmlns:a16="http://schemas.microsoft.com/office/drawing/2014/main" id="{72C2C6C3-10DB-4A43-8500-5ACE87288E08}"/>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A2530F5A-F8CB-4525-9721-AD6A4EF087F1}"/>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D8BFC297-245E-4E7C-8F0F-AFF7C325D33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8" name="타원 277">
              <a:extLst>
                <a:ext uri="{FF2B5EF4-FFF2-40B4-BE49-F238E27FC236}">
                  <a16:creationId xmlns:a16="http://schemas.microsoft.com/office/drawing/2014/main" id="{6229E1BE-0BFD-4663-8E73-F25CF5A3AFF6}"/>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4" name="직사각형 293">
            <a:extLst>
              <a:ext uri="{FF2B5EF4-FFF2-40B4-BE49-F238E27FC236}">
                <a16:creationId xmlns:a16="http://schemas.microsoft.com/office/drawing/2014/main" id="{30BCDFB7-596E-4AB3-A59B-9C988CA0B896}"/>
              </a:ext>
            </a:extLst>
          </p:cNvPr>
          <p:cNvSpPr/>
          <p:nvPr/>
        </p:nvSpPr>
        <p:spPr>
          <a:xfrm>
            <a:off x="1398470" y="2567832"/>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2" name="그림 151">
            <a:extLst>
              <a:ext uri="{FF2B5EF4-FFF2-40B4-BE49-F238E27FC236}">
                <a16:creationId xmlns:a16="http://schemas.microsoft.com/office/drawing/2014/main" id="{357B7407-715E-429A-8EC2-D7B56AEF1102}"/>
              </a:ext>
            </a:extLst>
          </p:cNvPr>
          <p:cNvPicPr>
            <a:picLocks noChangeAspect="1"/>
          </p:cNvPicPr>
          <p:nvPr/>
        </p:nvPicPr>
        <p:blipFill rotWithShape="1">
          <a:blip r:embed="rId4"/>
          <a:srcRect l="22573" t="1776" r="13181" b="2265"/>
          <a:stretch/>
        </p:blipFill>
        <p:spPr>
          <a:xfrm>
            <a:off x="7597036" y="2765151"/>
            <a:ext cx="1368464" cy="2031929"/>
          </a:xfrm>
          <a:prstGeom prst="rect">
            <a:avLst/>
          </a:prstGeom>
        </p:spPr>
      </p:pic>
      <p:pic>
        <p:nvPicPr>
          <p:cNvPr id="154" name="그림 153">
            <a:extLst>
              <a:ext uri="{FF2B5EF4-FFF2-40B4-BE49-F238E27FC236}">
                <a16:creationId xmlns:a16="http://schemas.microsoft.com/office/drawing/2014/main" id="{DB827E36-BB88-4FDB-AA65-909E5ED8FE65}"/>
              </a:ext>
            </a:extLst>
          </p:cNvPr>
          <p:cNvPicPr>
            <a:picLocks noChangeAspect="1"/>
          </p:cNvPicPr>
          <p:nvPr/>
        </p:nvPicPr>
        <p:blipFill rotWithShape="1">
          <a:blip r:embed="rId5"/>
          <a:srcRect l="22321" t="3730" r="14169" b="1619"/>
          <a:stretch/>
        </p:blipFill>
        <p:spPr>
          <a:xfrm>
            <a:off x="5582894" y="2746991"/>
            <a:ext cx="1358074" cy="2031929"/>
          </a:xfrm>
          <a:prstGeom prst="rect">
            <a:avLst/>
          </a:prstGeom>
        </p:spPr>
      </p:pic>
      <p:pic>
        <p:nvPicPr>
          <p:cNvPr id="155" name="그림 154">
            <a:extLst>
              <a:ext uri="{FF2B5EF4-FFF2-40B4-BE49-F238E27FC236}">
                <a16:creationId xmlns:a16="http://schemas.microsoft.com/office/drawing/2014/main" id="{C34C561A-F88D-48D8-A5A3-86B2E34137C7}"/>
              </a:ext>
            </a:extLst>
          </p:cNvPr>
          <p:cNvPicPr>
            <a:picLocks noChangeAspect="1"/>
          </p:cNvPicPr>
          <p:nvPr/>
        </p:nvPicPr>
        <p:blipFill rotWithShape="1">
          <a:blip r:embed="rId6"/>
          <a:srcRect l="21127" r="14965"/>
          <a:stretch/>
        </p:blipFill>
        <p:spPr>
          <a:xfrm>
            <a:off x="9107150" y="2738988"/>
            <a:ext cx="1323878" cy="2079910"/>
          </a:xfrm>
          <a:prstGeom prst="rect">
            <a:avLst/>
          </a:prstGeom>
        </p:spPr>
      </p:pic>
      <p:pic>
        <p:nvPicPr>
          <p:cNvPr id="156" name="그림 155">
            <a:extLst>
              <a:ext uri="{FF2B5EF4-FFF2-40B4-BE49-F238E27FC236}">
                <a16:creationId xmlns:a16="http://schemas.microsoft.com/office/drawing/2014/main" id="{3133B79B-6B0D-463D-9A14-C497537C9B47}"/>
              </a:ext>
            </a:extLst>
          </p:cNvPr>
          <p:cNvPicPr>
            <a:picLocks noChangeAspect="1"/>
          </p:cNvPicPr>
          <p:nvPr/>
        </p:nvPicPr>
        <p:blipFill rotWithShape="1">
          <a:blip r:embed="rId7"/>
          <a:srcRect l="17492" t="106" r="7440" b="-106"/>
          <a:stretch/>
        </p:blipFill>
        <p:spPr>
          <a:xfrm>
            <a:off x="10464176" y="2719176"/>
            <a:ext cx="1558213" cy="2079910"/>
          </a:xfrm>
          <a:prstGeom prst="rect">
            <a:avLst/>
          </a:prstGeom>
        </p:spPr>
      </p:pic>
      <p:cxnSp>
        <p:nvCxnSpPr>
          <p:cNvPr id="157" name="직선 연결선 156">
            <a:extLst>
              <a:ext uri="{FF2B5EF4-FFF2-40B4-BE49-F238E27FC236}">
                <a16:creationId xmlns:a16="http://schemas.microsoft.com/office/drawing/2014/main" id="{77C41825-71CD-4295-8C46-40F51402BB3A}"/>
              </a:ext>
            </a:extLst>
          </p:cNvPr>
          <p:cNvCxnSpPr/>
          <p:nvPr/>
        </p:nvCxnSpPr>
        <p:spPr>
          <a:xfrm>
            <a:off x="7221894" y="1996751"/>
            <a:ext cx="0" cy="329370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58" name="그룹 157">
            <a:extLst>
              <a:ext uri="{FF2B5EF4-FFF2-40B4-BE49-F238E27FC236}">
                <a16:creationId xmlns:a16="http://schemas.microsoft.com/office/drawing/2014/main" id="{79E6E9B3-1750-4682-B060-C32AED05111D}"/>
              </a:ext>
            </a:extLst>
          </p:cNvPr>
          <p:cNvGrpSpPr/>
          <p:nvPr/>
        </p:nvGrpSpPr>
        <p:grpSpPr>
          <a:xfrm>
            <a:off x="5718783" y="5119883"/>
            <a:ext cx="265389" cy="1169947"/>
            <a:chOff x="5536878" y="1484842"/>
            <a:chExt cx="141542" cy="623976"/>
          </a:xfrm>
        </p:grpSpPr>
        <p:grpSp>
          <p:nvGrpSpPr>
            <p:cNvPr id="159" name="그룹 158">
              <a:extLst>
                <a:ext uri="{FF2B5EF4-FFF2-40B4-BE49-F238E27FC236}">
                  <a16:creationId xmlns:a16="http://schemas.microsoft.com/office/drawing/2014/main" id="{D362676A-A891-4B9C-A5ED-770B16E4ED12}"/>
                </a:ext>
              </a:extLst>
            </p:cNvPr>
            <p:cNvGrpSpPr/>
            <p:nvPr/>
          </p:nvGrpSpPr>
          <p:grpSpPr>
            <a:xfrm>
              <a:off x="5536878" y="1939538"/>
              <a:ext cx="141542" cy="169280"/>
              <a:chOff x="7282232" y="1266426"/>
              <a:chExt cx="852508" cy="1019576"/>
            </a:xfrm>
          </p:grpSpPr>
          <p:grpSp>
            <p:nvGrpSpPr>
              <p:cNvPr id="162" name="그룹 161">
                <a:extLst>
                  <a:ext uri="{FF2B5EF4-FFF2-40B4-BE49-F238E27FC236}">
                    <a16:creationId xmlns:a16="http://schemas.microsoft.com/office/drawing/2014/main" id="{33FBDBE7-327F-400F-9383-CB335E8B19C5}"/>
                  </a:ext>
                </a:extLst>
              </p:cNvPr>
              <p:cNvGrpSpPr/>
              <p:nvPr/>
            </p:nvGrpSpPr>
            <p:grpSpPr>
              <a:xfrm>
                <a:off x="7282232" y="1266426"/>
                <a:ext cx="852507" cy="868862"/>
                <a:chOff x="1689506" y="2459129"/>
                <a:chExt cx="1903229" cy="1939741"/>
              </a:xfrm>
            </p:grpSpPr>
            <p:cxnSp>
              <p:nvCxnSpPr>
                <p:cNvPr id="168" name="직선 연결선 167">
                  <a:extLst>
                    <a:ext uri="{FF2B5EF4-FFF2-40B4-BE49-F238E27FC236}">
                      <a16:creationId xmlns:a16="http://schemas.microsoft.com/office/drawing/2014/main" id="{287A9580-524B-4A31-AFDE-D38218733B9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DA380B43-8625-4FFD-9655-202A76A0E55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그룹 162">
                <a:extLst>
                  <a:ext uri="{FF2B5EF4-FFF2-40B4-BE49-F238E27FC236}">
                    <a16:creationId xmlns:a16="http://schemas.microsoft.com/office/drawing/2014/main" id="{7AC0B004-9E18-42C1-B681-609ABE3FA29F}"/>
                  </a:ext>
                </a:extLst>
              </p:cNvPr>
              <p:cNvGrpSpPr/>
              <p:nvPr/>
            </p:nvGrpSpPr>
            <p:grpSpPr>
              <a:xfrm>
                <a:off x="7282233" y="1417140"/>
                <a:ext cx="852507" cy="868862"/>
                <a:chOff x="1689506" y="2459129"/>
                <a:chExt cx="1903229" cy="1939741"/>
              </a:xfrm>
            </p:grpSpPr>
            <p:cxnSp>
              <p:nvCxnSpPr>
                <p:cNvPr id="166" name="직선 연결선 165">
                  <a:extLst>
                    <a:ext uri="{FF2B5EF4-FFF2-40B4-BE49-F238E27FC236}">
                      <a16:creationId xmlns:a16="http://schemas.microsoft.com/office/drawing/2014/main" id="{23D06D53-BA68-44CB-8F29-8C69EA76279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AA591D11-84BE-4172-9FCF-91D748A8745E}"/>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타원 163">
                <a:extLst>
                  <a:ext uri="{FF2B5EF4-FFF2-40B4-BE49-F238E27FC236}">
                    <a16:creationId xmlns:a16="http://schemas.microsoft.com/office/drawing/2014/main" id="{81E3C411-553D-4BE1-BAD7-0EA29380BA38}"/>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타원 164">
                <a:extLst>
                  <a:ext uri="{FF2B5EF4-FFF2-40B4-BE49-F238E27FC236}">
                    <a16:creationId xmlns:a16="http://schemas.microsoft.com/office/drawing/2014/main" id="{84DB9777-7231-438D-815F-434126F25E38}"/>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0" name="자유형: 도형 159">
              <a:extLst>
                <a:ext uri="{FF2B5EF4-FFF2-40B4-BE49-F238E27FC236}">
                  <a16:creationId xmlns:a16="http://schemas.microsoft.com/office/drawing/2014/main" id="{28F4B682-4627-41AA-8ED0-D05164008604}"/>
                </a:ext>
              </a:extLst>
            </p:cNvPr>
            <p:cNvSpPr/>
            <p:nvPr/>
          </p:nvSpPr>
          <p:spPr>
            <a:xfrm flipH="1">
              <a:off x="5566781" y="1484842"/>
              <a:ext cx="89504" cy="426547"/>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1" name="그룹 170">
            <a:extLst>
              <a:ext uri="{FF2B5EF4-FFF2-40B4-BE49-F238E27FC236}">
                <a16:creationId xmlns:a16="http://schemas.microsoft.com/office/drawing/2014/main" id="{8BC234FD-A60C-4B8B-BE5F-BF50D6691C92}"/>
              </a:ext>
            </a:extLst>
          </p:cNvPr>
          <p:cNvGrpSpPr/>
          <p:nvPr/>
        </p:nvGrpSpPr>
        <p:grpSpPr>
          <a:xfrm>
            <a:off x="7906422" y="6006265"/>
            <a:ext cx="223887" cy="267763"/>
            <a:chOff x="7282232" y="1266426"/>
            <a:chExt cx="852508" cy="1019576"/>
          </a:xfrm>
        </p:grpSpPr>
        <p:grpSp>
          <p:nvGrpSpPr>
            <p:cNvPr id="174" name="그룹 173">
              <a:extLst>
                <a:ext uri="{FF2B5EF4-FFF2-40B4-BE49-F238E27FC236}">
                  <a16:creationId xmlns:a16="http://schemas.microsoft.com/office/drawing/2014/main" id="{6991CF6C-1C61-455A-976C-0C8A26438167}"/>
                </a:ext>
              </a:extLst>
            </p:cNvPr>
            <p:cNvGrpSpPr/>
            <p:nvPr/>
          </p:nvGrpSpPr>
          <p:grpSpPr>
            <a:xfrm>
              <a:off x="7282232" y="1266426"/>
              <a:ext cx="852507" cy="868862"/>
              <a:chOff x="1689506" y="2459129"/>
              <a:chExt cx="1903229" cy="1939741"/>
            </a:xfrm>
          </p:grpSpPr>
          <p:cxnSp>
            <p:nvCxnSpPr>
              <p:cNvPr id="180" name="직선 연결선 179">
                <a:extLst>
                  <a:ext uri="{FF2B5EF4-FFF2-40B4-BE49-F238E27FC236}">
                    <a16:creationId xmlns:a16="http://schemas.microsoft.com/office/drawing/2014/main" id="{BE6A60EE-FF00-45DD-8B3C-E18E7B56A67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직선 연결선 180">
                <a:extLst>
                  <a:ext uri="{FF2B5EF4-FFF2-40B4-BE49-F238E27FC236}">
                    <a16:creationId xmlns:a16="http://schemas.microsoft.com/office/drawing/2014/main" id="{86E41D77-E242-439A-AC4F-A793E9BDCAFE}"/>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그룹 174">
              <a:extLst>
                <a:ext uri="{FF2B5EF4-FFF2-40B4-BE49-F238E27FC236}">
                  <a16:creationId xmlns:a16="http://schemas.microsoft.com/office/drawing/2014/main" id="{C60C059E-4CAC-4382-B23C-DBEED91A2249}"/>
                </a:ext>
              </a:extLst>
            </p:cNvPr>
            <p:cNvGrpSpPr/>
            <p:nvPr/>
          </p:nvGrpSpPr>
          <p:grpSpPr>
            <a:xfrm>
              <a:off x="7282233" y="1417140"/>
              <a:ext cx="852507" cy="868862"/>
              <a:chOff x="1689506" y="2459129"/>
              <a:chExt cx="1903229" cy="1939741"/>
            </a:xfrm>
          </p:grpSpPr>
          <p:cxnSp>
            <p:nvCxnSpPr>
              <p:cNvPr id="178" name="직선 연결선 177">
                <a:extLst>
                  <a:ext uri="{FF2B5EF4-FFF2-40B4-BE49-F238E27FC236}">
                    <a16:creationId xmlns:a16="http://schemas.microsoft.com/office/drawing/2014/main" id="{8FCC53E8-22C4-4AD7-858C-0B97FB8F343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id="{2F3B356D-DEDF-4920-B818-D2F93FCCA5D8}"/>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타원 175">
              <a:extLst>
                <a:ext uri="{FF2B5EF4-FFF2-40B4-BE49-F238E27FC236}">
                  <a16:creationId xmlns:a16="http://schemas.microsoft.com/office/drawing/2014/main" id="{077DCAC0-433F-490F-90DA-0ECC3964F468}"/>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타원 176">
              <a:extLst>
                <a:ext uri="{FF2B5EF4-FFF2-40B4-BE49-F238E27FC236}">
                  <a16:creationId xmlns:a16="http://schemas.microsoft.com/office/drawing/2014/main" id="{1BA6F0AE-211A-4E29-8C14-F832C52A040B}"/>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2" name="자유형: 도형 171">
            <a:extLst>
              <a:ext uri="{FF2B5EF4-FFF2-40B4-BE49-F238E27FC236}">
                <a16:creationId xmlns:a16="http://schemas.microsoft.com/office/drawing/2014/main" id="{66E3FA7A-60BC-440C-A958-48F7E4BBE0A5}"/>
              </a:ext>
            </a:extLst>
          </p:cNvPr>
          <p:cNvSpPr/>
          <p:nvPr/>
        </p:nvSpPr>
        <p:spPr>
          <a:xfrm flipH="1">
            <a:off x="7934457" y="5119883"/>
            <a:ext cx="167819" cy="79977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3" name="그룹 182">
            <a:extLst>
              <a:ext uri="{FF2B5EF4-FFF2-40B4-BE49-F238E27FC236}">
                <a16:creationId xmlns:a16="http://schemas.microsoft.com/office/drawing/2014/main" id="{564C2D63-F555-48EA-A9DB-E05CDC343360}"/>
              </a:ext>
            </a:extLst>
          </p:cNvPr>
          <p:cNvGrpSpPr/>
          <p:nvPr/>
        </p:nvGrpSpPr>
        <p:grpSpPr>
          <a:xfrm>
            <a:off x="6213243" y="6019351"/>
            <a:ext cx="94737" cy="300643"/>
            <a:chOff x="3715789" y="4141690"/>
            <a:chExt cx="161176" cy="511485"/>
          </a:xfrm>
        </p:grpSpPr>
        <p:cxnSp>
          <p:nvCxnSpPr>
            <p:cNvPr id="195" name="직선 연결선 194">
              <a:extLst>
                <a:ext uri="{FF2B5EF4-FFF2-40B4-BE49-F238E27FC236}">
                  <a16:creationId xmlns:a16="http://schemas.microsoft.com/office/drawing/2014/main" id="{F0043A85-238D-4194-807C-E6D9AD529E9C}"/>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5BD1BC26-55AC-4E4A-A9D5-9EDC9A11F0DB}"/>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직선 연결선 210">
              <a:extLst>
                <a:ext uri="{FF2B5EF4-FFF2-40B4-BE49-F238E27FC236}">
                  <a16:creationId xmlns:a16="http://schemas.microsoft.com/office/drawing/2014/main" id="{7DA0DFDE-ECAF-495E-AF4A-8B6A32B378D0}"/>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직사각형 224">
            <a:extLst>
              <a:ext uri="{FF2B5EF4-FFF2-40B4-BE49-F238E27FC236}">
                <a16:creationId xmlns:a16="http://schemas.microsoft.com/office/drawing/2014/main" id="{CAEB1CE9-23B4-42CE-9CF5-3B54358B80E8}"/>
              </a:ext>
            </a:extLst>
          </p:cNvPr>
          <p:cNvSpPr/>
          <p:nvPr/>
        </p:nvSpPr>
        <p:spPr>
          <a:xfrm>
            <a:off x="6183468" y="5135494"/>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그룹 5">
            <a:extLst>
              <a:ext uri="{FF2B5EF4-FFF2-40B4-BE49-F238E27FC236}">
                <a16:creationId xmlns:a16="http://schemas.microsoft.com/office/drawing/2014/main" id="{8836B4CC-FD89-4530-8DD9-4F80E1F15BFF}"/>
              </a:ext>
            </a:extLst>
          </p:cNvPr>
          <p:cNvGrpSpPr/>
          <p:nvPr/>
        </p:nvGrpSpPr>
        <p:grpSpPr>
          <a:xfrm>
            <a:off x="1744327" y="3800237"/>
            <a:ext cx="65791" cy="538916"/>
            <a:chOff x="1553459" y="5234001"/>
            <a:chExt cx="144604" cy="1184500"/>
          </a:xfrm>
        </p:grpSpPr>
        <p:grpSp>
          <p:nvGrpSpPr>
            <p:cNvPr id="233" name="그룹 232">
              <a:extLst>
                <a:ext uri="{FF2B5EF4-FFF2-40B4-BE49-F238E27FC236}">
                  <a16:creationId xmlns:a16="http://schemas.microsoft.com/office/drawing/2014/main" id="{3FEDDB45-4ACA-46B3-BF03-82097CC9177F}"/>
                </a:ext>
              </a:extLst>
            </p:cNvPr>
            <p:cNvGrpSpPr/>
            <p:nvPr/>
          </p:nvGrpSpPr>
          <p:grpSpPr>
            <a:xfrm>
              <a:off x="1583234" y="6117858"/>
              <a:ext cx="94737" cy="300643"/>
              <a:chOff x="3715789" y="4141690"/>
              <a:chExt cx="161176" cy="511485"/>
            </a:xfrm>
          </p:grpSpPr>
          <p:cxnSp>
            <p:nvCxnSpPr>
              <p:cNvPr id="243" name="직선 연결선 242">
                <a:extLst>
                  <a:ext uri="{FF2B5EF4-FFF2-40B4-BE49-F238E27FC236}">
                    <a16:creationId xmlns:a16="http://schemas.microsoft.com/office/drawing/2014/main" id="{D4936803-34C3-4B83-9407-3E7A2012AFEF}"/>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F098A769-A2B7-4A3E-AFD4-7ADE20EAD04B}"/>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8D85E736-C4A8-4B58-B3C7-F5C59B71E690}"/>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6" name="직사각형 245">
              <a:extLst>
                <a:ext uri="{FF2B5EF4-FFF2-40B4-BE49-F238E27FC236}">
                  <a16:creationId xmlns:a16="http://schemas.microsoft.com/office/drawing/2014/main" id="{0FD2F69B-6FBE-45E9-8393-69E8F9BFFD4D}"/>
                </a:ext>
              </a:extLst>
            </p:cNvPr>
            <p:cNvSpPr/>
            <p:nvPr/>
          </p:nvSpPr>
          <p:spPr>
            <a:xfrm>
              <a:off x="1553459" y="5234001"/>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47" name="직선 연결선 246">
            <a:extLst>
              <a:ext uri="{FF2B5EF4-FFF2-40B4-BE49-F238E27FC236}">
                <a16:creationId xmlns:a16="http://schemas.microsoft.com/office/drawing/2014/main" id="{51D0BBF5-67D5-4651-906F-22A8BA65B20F}"/>
              </a:ext>
            </a:extLst>
          </p:cNvPr>
          <p:cNvCxnSpPr>
            <a:cxnSpLocks/>
          </p:cNvCxnSpPr>
          <p:nvPr/>
        </p:nvCxnSpPr>
        <p:spPr>
          <a:xfrm>
            <a:off x="1846832" y="2567832"/>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D466AD35-A7F6-46A2-8C94-5D61A2D396C5}"/>
              </a:ext>
            </a:extLst>
          </p:cNvPr>
          <p:cNvSpPr txBox="1"/>
          <p:nvPr/>
        </p:nvSpPr>
        <p:spPr>
          <a:xfrm>
            <a:off x="1461579" y="4901246"/>
            <a:ext cx="492443" cy="215444"/>
          </a:xfrm>
          <a:prstGeom prst="rect">
            <a:avLst/>
          </a:prstGeom>
          <a:noFill/>
        </p:spPr>
        <p:txBody>
          <a:bodyPr wrap="none" rtlCol="0">
            <a:spAutoFit/>
          </a:bodyPr>
          <a:lstStyle/>
          <a:p>
            <a:pPr algn="ctr"/>
            <a:r>
              <a:rPr lang="ko-KR" altLang="en-US" sz="800" dirty="0"/>
              <a:t>팔꿈치</a:t>
            </a:r>
          </a:p>
        </p:txBody>
      </p:sp>
      <p:grpSp>
        <p:nvGrpSpPr>
          <p:cNvPr id="249" name="그룹 248">
            <a:extLst>
              <a:ext uri="{FF2B5EF4-FFF2-40B4-BE49-F238E27FC236}">
                <a16:creationId xmlns:a16="http://schemas.microsoft.com/office/drawing/2014/main" id="{DCD4A683-D9E8-4772-B55A-545B07389BF3}"/>
              </a:ext>
            </a:extLst>
          </p:cNvPr>
          <p:cNvGrpSpPr/>
          <p:nvPr/>
        </p:nvGrpSpPr>
        <p:grpSpPr>
          <a:xfrm>
            <a:off x="8266476" y="6019351"/>
            <a:ext cx="94737" cy="300643"/>
            <a:chOff x="3715789" y="4141690"/>
            <a:chExt cx="161176" cy="511485"/>
          </a:xfrm>
        </p:grpSpPr>
        <p:cxnSp>
          <p:nvCxnSpPr>
            <p:cNvPr id="250" name="직선 연결선 249">
              <a:extLst>
                <a:ext uri="{FF2B5EF4-FFF2-40B4-BE49-F238E27FC236}">
                  <a16:creationId xmlns:a16="http://schemas.microsoft.com/office/drawing/2014/main" id="{F0EF1AEE-5C15-425F-A90E-3057F688CCF6}"/>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3E38EAE4-21B6-44D3-A558-5C7064C36EC4}"/>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0403A481-419B-4F7A-A360-5500EC7725AE}"/>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0" name="직선 연결선 259">
            <a:extLst>
              <a:ext uri="{FF2B5EF4-FFF2-40B4-BE49-F238E27FC236}">
                <a16:creationId xmlns:a16="http://schemas.microsoft.com/office/drawing/2014/main" id="{C38C727B-DCF3-4B9E-9C6B-CCA7DE3595F3}"/>
              </a:ext>
            </a:extLst>
          </p:cNvPr>
          <p:cNvCxnSpPr>
            <a:cxnSpLocks/>
          </p:cNvCxnSpPr>
          <p:nvPr/>
        </p:nvCxnSpPr>
        <p:spPr>
          <a:xfrm>
            <a:off x="589463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CD673B90-57D1-4EFC-8EBC-C10F8094509C}"/>
              </a:ext>
            </a:extLst>
          </p:cNvPr>
          <p:cNvCxnSpPr>
            <a:cxnSpLocks/>
          </p:cNvCxnSpPr>
          <p:nvPr/>
        </p:nvCxnSpPr>
        <p:spPr>
          <a:xfrm>
            <a:off x="592459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83FF39BF-6A7D-4E3E-BAC6-293585D38EF8}"/>
              </a:ext>
            </a:extLst>
          </p:cNvPr>
          <p:cNvCxnSpPr>
            <a:cxnSpLocks/>
          </p:cNvCxnSpPr>
          <p:nvPr/>
        </p:nvCxnSpPr>
        <p:spPr>
          <a:xfrm flipV="1">
            <a:off x="611082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E9DBABF2-DA51-4C0F-8833-3184A7AE9484}"/>
              </a:ext>
            </a:extLst>
          </p:cNvPr>
          <p:cNvCxnSpPr>
            <a:cxnSpLocks/>
          </p:cNvCxnSpPr>
          <p:nvPr/>
        </p:nvCxnSpPr>
        <p:spPr>
          <a:xfrm>
            <a:off x="5924594" y="907492"/>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7A7A3B13-81CD-4A31-B565-63FD0A4E974B}"/>
              </a:ext>
            </a:extLst>
          </p:cNvPr>
          <p:cNvCxnSpPr>
            <a:cxnSpLocks/>
          </p:cNvCxnSpPr>
          <p:nvPr/>
        </p:nvCxnSpPr>
        <p:spPr>
          <a:xfrm flipV="1">
            <a:off x="6110822" y="907492"/>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타원 264">
            <a:extLst>
              <a:ext uri="{FF2B5EF4-FFF2-40B4-BE49-F238E27FC236}">
                <a16:creationId xmlns:a16="http://schemas.microsoft.com/office/drawing/2014/main" id="{0FF7BF77-FCCB-4B33-8D0B-E06B0CCB10D7}"/>
              </a:ext>
            </a:extLst>
          </p:cNvPr>
          <p:cNvSpPr/>
          <p:nvPr/>
        </p:nvSpPr>
        <p:spPr>
          <a:xfrm>
            <a:off x="6049271" y="832818"/>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266" name="직선 연결선 265">
            <a:extLst>
              <a:ext uri="{FF2B5EF4-FFF2-40B4-BE49-F238E27FC236}">
                <a16:creationId xmlns:a16="http://schemas.microsoft.com/office/drawing/2014/main" id="{FCAD82BE-F50B-4092-8ED5-D6D38F65EC97}"/>
              </a:ext>
            </a:extLst>
          </p:cNvPr>
          <p:cNvCxnSpPr>
            <a:cxnSpLocks/>
          </p:cNvCxnSpPr>
          <p:nvPr/>
        </p:nvCxnSpPr>
        <p:spPr>
          <a:xfrm>
            <a:off x="6601706" y="1098811"/>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a16="http://schemas.microsoft.com/office/drawing/2014/main" id="{3903CE83-0381-49AA-B6C3-E7B1F842C443}"/>
              </a:ext>
            </a:extLst>
          </p:cNvPr>
          <p:cNvCxnSpPr>
            <a:cxnSpLocks/>
          </p:cNvCxnSpPr>
          <p:nvPr/>
        </p:nvCxnSpPr>
        <p:spPr>
          <a:xfrm>
            <a:off x="6631660" y="977991"/>
            <a:ext cx="186228" cy="12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290C3F18-3B5F-4BBC-B2B5-BD6FD3EC83D5}"/>
              </a:ext>
            </a:extLst>
          </p:cNvPr>
          <p:cNvCxnSpPr>
            <a:cxnSpLocks/>
          </p:cNvCxnSpPr>
          <p:nvPr/>
        </p:nvCxnSpPr>
        <p:spPr>
          <a:xfrm flipV="1">
            <a:off x="6817888" y="977991"/>
            <a:ext cx="156274" cy="12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직선 연결선 282">
            <a:extLst>
              <a:ext uri="{FF2B5EF4-FFF2-40B4-BE49-F238E27FC236}">
                <a16:creationId xmlns:a16="http://schemas.microsoft.com/office/drawing/2014/main" id="{239F3108-4AAF-45B2-A04E-DCBFE32FC519}"/>
              </a:ext>
            </a:extLst>
          </p:cNvPr>
          <p:cNvCxnSpPr>
            <a:cxnSpLocks/>
          </p:cNvCxnSpPr>
          <p:nvPr/>
        </p:nvCxnSpPr>
        <p:spPr>
          <a:xfrm>
            <a:off x="6631660" y="914998"/>
            <a:ext cx="186228" cy="12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a16="http://schemas.microsoft.com/office/drawing/2014/main" id="{93B631B8-3A53-445E-9D12-AF5FDDADEF65}"/>
              </a:ext>
            </a:extLst>
          </p:cNvPr>
          <p:cNvCxnSpPr>
            <a:cxnSpLocks/>
          </p:cNvCxnSpPr>
          <p:nvPr/>
        </p:nvCxnSpPr>
        <p:spPr>
          <a:xfrm flipV="1">
            <a:off x="6817888" y="914998"/>
            <a:ext cx="156274" cy="12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타원 284">
            <a:extLst>
              <a:ext uri="{FF2B5EF4-FFF2-40B4-BE49-F238E27FC236}">
                <a16:creationId xmlns:a16="http://schemas.microsoft.com/office/drawing/2014/main" id="{7DF89120-E2B2-47F0-AB4E-F80C5A7CE812}"/>
              </a:ext>
            </a:extLst>
          </p:cNvPr>
          <p:cNvSpPr/>
          <p:nvPr/>
        </p:nvSpPr>
        <p:spPr>
          <a:xfrm>
            <a:off x="6756338" y="836875"/>
            <a:ext cx="107485" cy="9937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cxnSp>
        <p:nvCxnSpPr>
          <p:cNvPr id="286" name="직선 연결선 285">
            <a:extLst>
              <a:ext uri="{FF2B5EF4-FFF2-40B4-BE49-F238E27FC236}">
                <a16:creationId xmlns:a16="http://schemas.microsoft.com/office/drawing/2014/main" id="{E3F7F9B8-F4CE-492D-8E70-E080034F558B}"/>
              </a:ext>
            </a:extLst>
          </p:cNvPr>
          <p:cNvCxnSpPr>
            <a:cxnSpLocks/>
          </p:cNvCxnSpPr>
          <p:nvPr/>
        </p:nvCxnSpPr>
        <p:spPr>
          <a:xfrm>
            <a:off x="5241315"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E4E12375-1713-45E5-8A96-D765DEEF24B0}"/>
              </a:ext>
            </a:extLst>
          </p:cNvPr>
          <p:cNvCxnSpPr>
            <a:cxnSpLocks/>
          </p:cNvCxnSpPr>
          <p:nvPr/>
        </p:nvCxnSpPr>
        <p:spPr>
          <a:xfrm>
            <a:off x="5271270"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D5C2F9FD-2441-4737-8C47-A3483AFE3171}"/>
              </a:ext>
            </a:extLst>
          </p:cNvPr>
          <p:cNvCxnSpPr>
            <a:cxnSpLocks/>
          </p:cNvCxnSpPr>
          <p:nvPr/>
        </p:nvCxnSpPr>
        <p:spPr>
          <a:xfrm flipV="1">
            <a:off x="5457498"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직선 연결선 288">
            <a:extLst>
              <a:ext uri="{FF2B5EF4-FFF2-40B4-BE49-F238E27FC236}">
                <a16:creationId xmlns:a16="http://schemas.microsoft.com/office/drawing/2014/main" id="{54B2FF23-C585-4CB7-A09B-2605EF5D9D4A}"/>
              </a:ext>
            </a:extLst>
          </p:cNvPr>
          <p:cNvCxnSpPr>
            <a:cxnSpLocks/>
          </p:cNvCxnSpPr>
          <p:nvPr/>
        </p:nvCxnSpPr>
        <p:spPr>
          <a:xfrm>
            <a:off x="5271270" y="907492"/>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직선 연결선 289">
            <a:extLst>
              <a:ext uri="{FF2B5EF4-FFF2-40B4-BE49-F238E27FC236}">
                <a16:creationId xmlns:a16="http://schemas.microsoft.com/office/drawing/2014/main" id="{49DE8A16-090A-4CCE-8A0D-FC5779E4D069}"/>
              </a:ext>
            </a:extLst>
          </p:cNvPr>
          <p:cNvCxnSpPr>
            <a:cxnSpLocks/>
          </p:cNvCxnSpPr>
          <p:nvPr/>
        </p:nvCxnSpPr>
        <p:spPr>
          <a:xfrm flipV="1">
            <a:off x="5457498" y="907492"/>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직선 연결선 290">
            <a:extLst>
              <a:ext uri="{FF2B5EF4-FFF2-40B4-BE49-F238E27FC236}">
                <a16:creationId xmlns:a16="http://schemas.microsoft.com/office/drawing/2014/main" id="{33ECC461-9FAD-4EB0-A0BB-05D23F30209D}"/>
              </a:ext>
            </a:extLst>
          </p:cNvPr>
          <p:cNvCxnSpPr>
            <a:cxnSpLocks/>
          </p:cNvCxnSpPr>
          <p:nvPr/>
        </p:nvCxnSpPr>
        <p:spPr>
          <a:xfrm>
            <a:off x="4568940"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직선 연결선 291">
            <a:extLst>
              <a:ext uri="{FF2B5EF4-FFF2-40B4-BE49-F238E27FC236}">
                <a16:creationId xmlns:a16="http://schemas.microsoft.com/office/drawing/2014/main" id="{DB314198-6144-404D-B852-61C168EEDCD3}"/>
              </a:ext>
            </a:extLst>
          </p:cNvPr>
          <p:cNvCxnSpPr>
            <a:cxnSpLocks/>
          </p:cNvCxnSpPr>
          <p:nvPr/>
        </p:nvCxnSpPr>
        <p:spPr>
          <a:xfrm>
            <a:off x="459889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직선 연결선 292">
            <a:extLst>
              <a:ext uri="{FF2B5EF4-FFF2-40B4-BE49-F238E27FC236}">
                <a16:creationId xmlns:a16="http://schemas.microsoft.com/office/drawing/2014/main" id="{AF5C6A87-6EF1-4E2B-977B-05810F7F750B}"/>
              </a:ext>
            </a:extLst>
          </p:cNvPr>
          <p:cNvCxnSpPr>
            <a:cxnSpLocks/>
          </p:cNvCxnSpPr>
          <p:nvPr/>
        </p:nvCxnSpPr>
        <p:spPr>
          <a:xfrm flipV="1">
            <a:off x="478512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타원 294">
            <a:extLst>
              <a:ext uri="{FF2B5EF4-FFF2-40B4-BE49-F238E27FC236}">
                <a16:creationId xmlns:a16="http://schemas.microsoft.com/office/drawing/2014/main" id="{0FD970FC-BA09-47A2-8B16-3CB707976C71}"/>
              </a:ext>
            </a:extLst>
          </p:cNvPr>
          <p:cNvSpPr/>
          <p:nvPr/>
        </p:nvSpPr>
        <p:spPr>
          <a:xfrm>
            <a:off x="4723572"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nvGrpSpPr>
          <p:cNvPr id="296" name="그룹 295">
            <a:extLst>
              <a:ext uri="{FF2B5EF4-FFF2-40B4-BE49-F238E27FC236}">
                <a16:creationId xmlns:a16="http://schemas.microsoft.com/office/drawing/2014/main" id="{32752130-8696-4B86-A7B8-10F7B52073EA}"/>
              </a:ext>
            </a:extLst>
          </p:cNvPr>
          <p:cNvGrpSpPr/>
          <p:nvPr/>
        </p:nvGrpSpPr>
        <p:grpSpPr>
          <a:xfrm>
            <a:off x="3193534" y="975629"/>
            <a:ext cx="408694" cy="130687"/>
            <a:chOff x="3193534" y="975629"/>
            <a:chExt cx="408694" cy="130687"/>
          </a:xfrm>
        </p:grpSpPr>
        <p:cxnSp>
          <p:nvCxnSpPr>
            <p:cNvPr id="297" name="직선 연결선 296">
              <a:extLst>
                <a:ext uri="{FF2B5EF4-FFF2-40B4-BE49-F238E27FC236}">
                  <a16:creationId xmlns:a16="http://schemas.microsoft.com/office/drawing/2014/main" id="{227EDAB4-F9BD-4283-9221-8081375B8A07}"/>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01636BBF-3198-49BF-82E4-1AFA818EE802}"/>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68FADE6E-ABDA-4CD3-B417-485F649861C2}"/>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0" name="타원 299">
            <a:extLst>
              <a:ext uri="{FF2B5EF4-FFF2-40B4-BE49-F238E27FC236}">
                <a16:creationId xmlns:a16="http://schemas.microsoft.com/office/drawing/2014/main" id="{5CAF9825-7618-45BF-9255-C20F8D25CFE9}"/>
              </a:ext>
            </a:extLst>
          </p:cNvPr>
          <p:cNvSpPr/>
          <p:nvPr/>
        </p:nvSpPr>
        <p:spPr>
          <a:xfrm>
            <a:off x="4723572" y="1171604"/>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sp>
        <p:nvSpPr>
          <p:cNvPr id="301" name="타원 300">
            <a:extLst>
              <a:ext uri="{FF2B5EF4-FFF2-40B4-BE49-F238E27FC236}">
                <a16:creationId xmlns:a16="http://schemas.microsoft.com/office/drawing/2014/main" id="{1CDA204B-9D0A-427B-9E1B-108E25D1838C}"/>
              </a:ext>
            </a:extLst>
          </p:cNvPr>
          <p:cNvSpPr/>
          <p:nvPr/>
        </p:nvSpPr>
        <p:spPr>
          <a:xfrm>
            <a:off x="6756338" y="1191588"/>
            <a:ext cx="107485" cy="9937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nvGrpSpPr>
          <p:cNvPr id="302" name="그룹 301">
            <a:extLst>
              <a:ext uri="{FF2B5EF4-FFF2-40B4-BE49-F238E27FC236}">
                <a16:creationId xmlns:a16="http://schemas.microsoft.com/office/drawing/2014/main" id="{FAF5A333-4D35-48F9-AE53-C6DDC5A04B3A}"/>
              </a:ext>
            </a:extLst>
          </p:cNvPr>
          <p:cNvGrpSpPr/>
          <p:nvPr/>
        </p:nvGrpSpPr>
        <p:grpSpPr>
          <a:xfrm rot="10800000">
            <a:off x="4045804" y="1060459"/>
            <a:ext cx="306651" cy="164887"/>
            <a:chOff x="3865909" y="886560"/>
            <a:chExt cx="408694" cy="219756"/>
          </a:xfrm>
        </p:grpSpPr>
        <p:cxnSp>
          <p:nvCxnSpPr>
            <p:cNvPr id="303" name="직선 연결선 302">
              <a:extLst>
                <a:ext uri="{FF2B5EF4-FFF2-40B4-BE49-F238E27FC236}">
                  <a16:creationId xmlns:a16="http://schemas.microsoft.com/office/drawing/2014/main" id="{A1D0DFE4-478F-4D55-B5EB-ABAEC085A69D}"/>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C041CBBD-A638-48BF-9C5B-4874267E65AD}"/>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직선 연결선 304">
              <a:extLst>
                <a:ext uri="{FF2B5EF4-FFF2-40B4-BE49-F238E27FC236}">
                  <a16:creationId xmlns:a16="http://schemas.microsoft.com/office/drawing/2014/main" id="{68C26B7E-C3F3-41CC-8D6C-7A4CF604A663}"/>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타원 305">
              <a:extLst>
                <a:ext uri="{FF2B5EF4-FFF2-40B4-BE49-F238E27FC236}">
                  <a16:creationId xmlns:a16="http://schemas.microsoft.com/office/drawing/2014/main" id="{49E36410-2EE2-4AA7-83BB-EB949CA8AED8}"/>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307" name="그룹 306">
            <a:extLst>
              <a:ext uri="{FF2B5EF4-FFF2-40B4-BE49-F238E27FC236}">
                <a16:creationId xmlns:a16="http://schemas.microsoft.com/office/drawing/2014/main" id="{B2A0010A-1459-4C40-9BC6-C5CEA25B9309}"/>
              </a:ext>
            </a:extLst>
          </p:cNvPr>
          <p:cNvGrpSpPr/>
          <p:nvPr/>
        </p:nvGrpSpPr>
        <p:grpSpPr>
          <a:xfrm rot="5400000">
            <a:off x="8172334" y="5797788"/>
            <a:ext cx="251766" cy="80507"/>
            <a:chOff x="3193534" y="975629"/>
            <a:chExt cx="408694" cy="130687"/>
          </a:xfrm>
        </p:grpSpPr>
        <p:cxnSp>
          <p:nvCxnSpPr>
            <p:cNvPr id="308" name="직선 연결선 307">
              <a:extLst>
                <a:ext uri="{FF2B5EF4-FFF2-40B4-BE49-F238E27FC236}">
                  <a16:creationId xmlns:a16="http://schemas.microsoft.com/office/drawing/2014/main" id="{C9C4FB52-BABA-4F9E-A87C-98017F47C3E0}"/>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a16="http://schemas.microsoft.com/office/drawing/2014/main" id="{48E9C854-28DE-4808-B2FE-777A51383557}"/>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직선 연결선 309">
              <a:extLst>
                <a:ext uri="{FF2B5EF4-FFF2-40B4-BE49-F238E27FC236}">
                  <a16:creationId xmlns:a16="http://schemas.microsoft.com/office/drawing/2014/main" id="{2AD828C8-84BF-4D2A-B4C8-EF6429CB62D7}"/>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3" name="그룹 332">
            <a:extLst>
              <a:ext uri="{FF2B5EF4-FFF2-40B4-BE49-F238E27FC236}">
                <a16:creationId xmlns:a16="http://schemas.microsoft.com/office/drawing/2014/main" id="{1DB9EDB2-CB16-496E-B342-7180B6EECDAA}"/>
              </a:ext>
            </a:extLst>
          </p:cNvPr>
          <p:cNvGrpSpPr/>
          <p:nvPr/>
        </p:nvGrpSpPr>
        <p:grpSpPr>
          <a:xfrm rot="16200000">
            <a:off x="7541100" y="6123693"/>
            <a:ext cx="251766" cy="80507"/>
            <a:chOff x="3193534" y="975629"/>
            <a:chExt cx="408694" cy="130687"/>
          </a:xfrm>
        </p:grpSpPr>
        <p:cxnSp>
          <p:nvCxnSpPr>
            <p:cNvPr id="334" name="직선 연결선 333">
              <a:extLst>
                <a:ext uri="{FF2B5EF4-FFF2-40B4-BE49-F238E27FC236}">
                  <a16:creationId xmlns:a16="http://schemas.microsoft.com/office/drawing/2014/main" id="{CF787088-87F3-4867-9FD3-F84E14CF7867}"/>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a16="http://schemas.microsoft.com/office/drawing/2014/main" id="{04FFB876-5933-4CC0-A9B4-142D6BA87DBC}"/>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직선 연결선 335">
              <a:extLst>
                <a:ext uri="{FF2B5EF4-FFF2-40B4-BE49-F238E27FC236}">
                  <a16:creationId xmlns:a16="http://schemas.microsoft.com/office/drawing/2014/main" id="{5A8CF96D-4AE5-4298-8054-CD1B3ACE770D}"/>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7" name="직사각형 336">
            <a:extLst>
              <a:ext uri="{FF2B5EF4-FFF2-40B4-BE49-F238E27FC236}">
                <a16:creationId xmlns:a16="http://schemas.microsoft.com/office/drawing/2014/main" id="{DDF14F5B-200E-439E-BD24-B877B91B0510}"/>
              </a:ext>
            </a:extLst>
          </p:cNvPr>
          <p:cNvSpPr/>
          <p:nvPr/>
        </p:nvSpPr>
        <p:spPr>
          <a:xfrm>
            <a:off x="8223437" y="5147857"/>
            <a:ext cx="137768" cy="51406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8" name="직사각형 337">
            <a:extLst>
              <a:ext uri="{FF2B5EF4-FFF2-40B4-BE49-F238E27FC236}">
                <a16:creationId xmlns:a16="http://schemas.microsoft.com/office/drawing/2014/main" id="{401E6572-A224-4225-ABCC-7213EE9B4B48}"/>
              </a:ext>
            </a:extLst>
          </p:cNvPr>
          <p:cNvSpPr/>
          <p:nvPr/>
        </p:nvSpPr>
        <p:spPr>
          <a:xfrm>
            <a:off x="7633636" y="5135494"/>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9" name="그룹 338">
            <a:extLst>
              <a:ext uri="{FF2B5EF4-FFF2-40B4-BE49-F238E27FC236}">
                <a16:creationId xmlns:a16="http://schemas.microsoft.com/office/drawing/2014/main" id="{96680607-E1C5-4233-AE36-8B800E618920}"/>
              </a:ext>
            </a:extLst>
          </p:cNvPr>
          <p:cNvGrpSpPr/>
          <p:nvPr/>
        </p:nvGrpSpPr>
        <p:grpSpPr>
          <a:xfrm>
            <a:off x="8465540" y="5105259"/>
            <a:ext cx="195393" cy="1166896"/>
            <a:chOff x="6777644" y="5072039"/>
            <a:chExt cx="195393" cy="1166896"/>
          </a:xfrm>
        </p:grpSpPr>
        <p:sp>
          <p:nvSpPr>
            <p:cNvPr id="340" name="자유형: 도형 339">
              <a:extLst>
                <a:ext uri="{FF2B5EF4-FFF2-40B4-BE49-F238E27FC236}">
                  <a16:creationId xmlns:a16="http://schemas.microsoft.com/office/drawing/2014/main" id="{6CA79468-F3BD-44FA-89B6-E2AD8E5F429A}"/>
                </a:ext>
              </a:extLst>
            </p:cNvPr>
            <p:cNvSpPr/>
            <p:nvPr/>
          </p:nvSpPr>
          <p:spPr>
            <a:xfrm flipH="1" flipV="1">
              <a:off x="6780702" y="5072039"/>
              <a:ext cx="174393" cy="78366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41" name="그룹 340">
              <a:extLst>
                <a:ext uri="{FF2B5EF4-FFF2-40B4-BE49-F238E27FC236}">
                  <a16:creationId xmlns:a16="http://schemas.microsoft.com/office/drawing/2014/main" id="{C4A98CF4-48EC-4678-A200-96D35D13B3CB}"/>
                </a:ext>
              </a:extLst>
            </p:cNvPr>
            <p:cNvGrpSpPr/>
            <p:nvPr/>
          </p:nvGrpSpPr>
          <p:grpSpPr>
            <a:xfrm>
              <a:off x="6777644" y="5909354"/>
              <a:ext cx="195393" cy="329581"/>
              <a:chOff x="1073021" y="4861249"/>
              <a:chExt cx="681134" cy="1035697"/>
            </a:xfrm>
          </p:grpSpPr>
          <p:grpSp>
            <p:nvGrpSpPr>
              <p:cNvPr id="342" name="그룹 341">
                <a:extLst>
                  <a:ext uri="{FF2B5EF4-FFF2-40B4-BE49-F238E27FC236}">
                    <a16:creationId xmlns:a16="http://schemas.microsoft.com/office/drawing/2014/main" id="{CD28CF51-5801-498B-A5A5-4F0A6F658AE2}"/>
                  </a:ext>
                </a:extLst>
              </p:cNvPr>
              <p:cNvGrpSpPr/>
              <p:nvPr/>
            </p:nvGrpSpPr>
            <p:grpSpPr>
              <a:xfrm>
                <a:off x="1073021" y="4861249"/>
                <a:ext cx="681134" cy="1035697"/>
                <a:chOff x="1073021" y="4861250"/>
                <a:chExt cx="681134" cy="681232"/>
              </a:xfrm>
            </p:grpSpPr>
            <p:cxnSp>
              <p:nvCxnSpPr>
                <p:cNvPr id="344" name="직선 연결선 343">
                  <a:extLst>
                    <a:ext uri="{FF2B5EF4-FFF2-40B4-BE49-F238E27FC236}">
                      <a16:creationId xmlns:a16="http://schemas.microsoft.com/office/drawing/2014/main" id="{CA79F6E8-59BE-42AC-BD49-28F1AC59779A}"/>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직선 연결선 344">
                  <a:extLst>
                    <a:ext uri="{FF2B5EF4-FFF2-40B4-BE49-F238E27FC236}">
                      <a16:creationId xmlns:a16="http://schemas.microsoft.com/office/drawing/2014/main" id="{42F046EA-C562-4A33-8DFE-BFFB9816DE4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직선 연결선 345">
                  <a:extLst>
                    <a:ext uri="{FF2B5EF4-FFF2-40B4-BE49-F238E27FC236}">
                      <a16:creationId xmlns:a16="http://schemas.microsoft.com/office/drawing/2014/main" id="{8BDDD29E-8D7B-4C9E-AD5C-89009D376838}"/>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3" name="타원 342">
                <a:extLst>
                  <a:ext uri="{FF2B5EF4-FFF2-40B4-BE49-F238E27FC236}">
                    <a16:creationId xmlns:a16="http://schemas.microsoft.com/office/drawing/2014/main" id="{33E7CC19-4724-4EB8-AB66-F3B53AB3CFF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47" name="그룹 346">
            <a:extLst>
              <a:ext uri="{FF2B5EF4-FFF2-40B4-BE49-F238E27FC236}">
                <a16:creationId xmlns:a16="http://schemas.microsoft.com/office/drawing/2014/main" id="{8EBDAF97-EC0B-4035-9418-4D9F718AB011}"/>
              </a:ext>
            </a:extLst>
          </p:cNvPr>
          <p:cNvGrpSpPr/>
          <p:nvPr/>
        </p:nvGrpSpPr>
        <p:grpSpPr>
          <a:xfrm>
            <a:off x="6493137" y="5105259"/>
            <a:ext cx="195393" cy="1166896"/>
            <a:chOff x="6777644" y="5072039"/>
            <a:chExt cx="195393" cy="1166896"/>
          </a:xfrm>
        </p:grpSpPr>
        <p:sp>
          <p:nvSpPr>
            <p:cNvPr id="348" name="자유형: 도형 347">
              <a:extLst>
                <a:ext uri="{FF2B5EF4-FFF2-40B4-BE49-F238E27FC236}">
                  <a16:creationId xmlns:a16="http://schemas.microsoft.com/office/drawing/2014/main" id="{73F68FE0-1A19-4E73-B9EF-14E7609FE3E3}"/>
                </a:ext>
              </a:extLst>
            </p:cNvPr>
            <p:cNvSpPr/>
            <p:nvPr/>
          </p:nvSpPr>
          <p:spPr>
            <a:xfrm flipH="1" flipV="1">
              <a:off x="6780702" y="5072039"/>
              <a:ext cx="174393" cy="78366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49" name="그룹 348">
              <a:extLst>
                <a:ext uri="{FF2B5EF4-FFF2-40B4-BE49-F238E27FC236}">
                  <a16:creationId xmlns:a16="http://schemas.microsoft.com/office/drawing/2014/main" id="{012360B7-40B6-4F2C-86AE-0C52F601C1F6}"/>
                </a:ext>
              </a:extLst>
            </p:cNvPr>
            <p:cNvGrpSpPr/>
            <p:nvPr/>
          </p:nvGrpSpPr>
          <p:grpSpPr>
            <a:xfrm>
              <a:off x="6777644" y="5909354"/>
              <a:ext cx="195393" cy="329581"/>
              <a:chOff x="1073021" y="4861249"/>
              <a:chExt cx="681134" cy="1035697"/>
            </a:xfrm>
          </p:grpSpPr>
          <p:grpSp>
            <p:nvGrpSpPr>
              <p:cNvPr id="350" name="그룹 349">
                <a:extLst>
                  <a:ext uri="{FF2B5EF4-FFF2-40B4-BE49-F238E27FC236}">
                    <a16:creationId xmlns:a16="http://schemas.microsoft.com/office/drawing/2014/main" id="{CFB1E254-B451-432D-B25C-14BF6E974108}"/>
                  </a:ext>
                </a:extLst>
              </p:cNvPr>
              <p:cNvGrpSpPr/>
              <p:nvPr/>
            </p:nvGrpSpPr>
            <p:grpSpPr>
              <a:xfrm>
                <a:off x="1073021" y="4861249"/>
                <a:ext cx="681134" cy="1035697"/>
                <a:chOff x="1073021" y="4861250"/>
                <a:chExt cx="681134" cy="681232"/>
              </a:xfrm>
            </p:grpSpPr>
            <p:cxnSp>
              <p:nvCxnSpPr>
                <p:cNvPr id="352" name="직선 연결선 351">
                  <a:extLst>
                    <a:ext uri="{FF2B5EF4-FFF2-40B4-BE49-F238E27FC236}">
                      <a16:creationId xmlns:a16="http://schemas.microsoft.com/office/drawing/2014/main" id="{5325946A-A4BC-42D3-9E10-884AA090742E}"/>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직선 연결선 352">
                  <a:extLst>
                    <a:ext uri="{FF2B5EF4-FFF2-40B4-BE49-F238E27FC236}">
                      <a16:creationId xmlns:a16="http://schemas.microsoft.com/office/drawing/2014/main" id="{C29AB44C-F4D6-4B45-A47E-3A84910B9987}"/>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직선 연결선 353">
                  <a:extLst>
                    <a:ext uri="{FF2B5EF4-FFF2-40B4-BE49-F238E27FC236}">
                      <a16:creationId xmlns:a16="http://schemas.microsoft.com/office/drawing/2014/main" id="{F1CFDB05-7C2A-426E-8518-18E0FB3E0EA2}"/>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1" name="타원 350">
                <a:extLst>
                  <a:ext uri="{FF2B5EF4-FFF2-40B4-BE49-F238E27FC236}">
                    <a16:creationId xmlns:a16="http://schemas.microsoft.com/office/drawing/2014/main" id="{D6E2E7E1-30E4-419A-BEC8-1697691E71A4}"/>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55" name="그룹 354">
            <a:extLst>
              <a:ext uri="{FF2B5EF4-FFF2-40B4-BE49-F238E27FC236}">
                <a16:creationId xmlns:a16="http://schemas.microsoft.com/office/drawing/2014/main" id="{B7C54996-5370-4145-AC41-37FF4A43B686}"/>
              </a:ext>
            </a:extLst>
          </p:cNvPr>
          <p:cNvGrpSpPr/>
          <p:nvPr/>
        </p:nvGrpSpPr>
        <p:grpSpPr>
          <a:xfrm>
            <a:off x="9487282" y="6006265"/>
            <a:ext cx="223887" cy="267763"/>
            <a:chOff x="7282232" y="1266426"/>
            <a:chExt cx="852508" cy="1019576"/>
          </a:xfrm>
        </p:grpSpPr>
        <p:grpSp>
          <p:nvGrpSpPr>
            <p:cNvPr id="356" name="그룹 355">
              <a:extLst>
                <a:ext uri="{FF2B5EF4-FFF2-40B4-BE49-F238E27FC236}">
                  <a16:creationId xmlns:a16="http://schemas.microsoft.com/office/drawing/2014/main" id="{7E72AD45-20B9-4FCA-8C50-A5545E9933D0}"/>
                </a:ext>
              </a:extLst>
            </p:cNvPr>
            <p:cNvGrpSpPr/>
            <p:nvPr/>
          </p:nvGrpSpPr>
          <p:grpSpPr>
            <a:xfrm>
              <a:off x="7282232" y="1266426"/>
              <a:ext cx="852507" cy="868862"/>
              <a:chOff x="1689506" y="2459129"/>
              <a:chExt cx="1903229" cy="1939741"/>
            </a:xfrm>
          </p:grpSpPr>
          <p:cxnSp>
            <p:nvCxnSpPr>
              <p:cNvPr id="362" name="직선 연결선 361">
                <a:extLst>
                  <a:ext uri="{FF2B5EF4-FFF2-40B4-BE49-F238E27FC236}">
                    <a16:creationId xmlns:a16="http://schemas.microsoft.com/office/drawing/2014/main" id="{EF1DD923-644A-4642-BAC6-BEE62278F54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직선 연결선 362">
                <a:extLst>
                  <a:ext uri="{FF2B5EF4-FFF2-40B4-BE49-F238E27FC236}">
                    <a16:creationId xmlns:a16="http://schemas.microsoft.com/office/drawing/2014/main" id="{2CC78C60-23E5-414B-993D-317CA1BE81FD}"/>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7" name="그룹 356">
              <a:extLst>
                <a:ext uri="{FF2B5EF4-FFF2-40B4-BE49-F238E27FC236}">
                  <a16:creationId xmlns:a16="http://schemas.microsoft.com/office/drawing/2014/main" id="{1733F91F-836F-49BA-8103-B7F1C74179F5}"/>
                </a:ext>
              </a:extLst>
            </p:cNvPr>
            <p:cNvGrpSpPr/>
            <p:nvPr/>
          </p:nvGrpSpPr>
          <p:grpSpPr>
            <a:xfrm>
              <a:off x="7282233" y="1417140"/>
              <a:ext cx="852507" cy="868862"/>
              <a:chOff x="1689506" y="2459129"/>
              <a:chExt cx="1903229" cy="1939741"/>
            </a:xfrm>
          </p:grpSpPr>
          <p:cxnSp>
            <p:nvCxnSpPr>
              <p:cNvPr id="360" name="직선 연결선 359">
                <a:extLst>
                  <a:ext uri="{FF2B5EF4-FFF2-40B4-BE49-F238E27FC236}">
                    <a16:creationId xmlns:a16="http://schemas.microsoft.com/office/drawing/2014/main" id="{98FCBECC-2914-49CE-8B99-1C16A0FB4BD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직선 연결선 360">
                <a:extLst>
                  <a:ext uri="{FF2B5EF4-FFF2-40B4-BE49-F238E27FC236}">
                    <a16:creationId xmlns:a16="http://schemas.microsoft.com/office/drawing/2014/main" id="{06470A6E-801B-4709-878C-5D1AD5C0CB7B}"/>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8" name="타원 357">
              <a:extLst>
                <a:ext uri="{FF2B5EF4-FFF2-40B4-BE49-F238E27FC236}">
                  <a16:creationId xmlns:a16="http://schemas.microsoft.com/office/drawing/2014/main" id="{5BAA121F-8538-48E2-91F2-D67A26F336EA}"/>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9" name="타원 358">
              <a:extLst>
                <a:ext uri="{FF2B5EF4-FFF2-40B4-BE49-F238E27FC236}">
                  <a16:creationId xmlns:a16="http://schemas.microsoft.com/office/drawing/2014/main" id="{2DD4882A-D58B-48A4-98E4-648D92D938A7}"/>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64" name="자유형: 도형 363">
            <a:extLst>
              <a:ext uri="{FF2B5EF4-FFF2-40B4-BE49-F238E27FC236}">
                <a16:creationId xmlns:a16="http://schemas.microsoft.com/office/drawing/2014/main" id="{480F72D3-C644-46AE-A6AE-ECADFBA348CF}"/>
              </a:ext>
            </a:extLst>
          </p:cNvPr>
          <p:cNvSpPr/>
          <p:nvPr/>
        </p:nvSpPr>
        <p:spPr>
          <a:xfrm flipH="1">
            <a:off x="9515317" y="5119883"/>
            <a:ext cx="167819" cy="79977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65" name="그룹 364">
            <a:extLst>
              <a:ext uri="{FF2B5EF4-FFF2-40B4-BE49-F238E27FC236}">
                <a16:creationId xmlns:a16="http://schemas.microsoft.com/office/drawing/2014/main" id="{8101D52F-6BAB-481B-BDEF-E767D6FD00A4}"/>
              </a:ext>
            </a:extLst>
          </p:cNvPr>
          <p:cNvGrpSpPr/>
          <p:nvPr/>
        </p:nvGrpSpPr>
        <p:grpSpPr>
          <a:xfrm>
            <a:off x="9847336" y="6019351"/>
            <a:ext cx="94737" cy="300643"/>
            <a:chOff x="3715789" y="4141690"/>
            <a:chExt cx="161176" cy="511485"/>
          </a:xfrm>
        </p:grpSpPr>
        <p:cxnSp>
          <p:nvCxnSpPr>
            <p:cNvPr id="366" name="직선 연결선 365">
              <a:extLst>
                <a:ext uri="{FF2B5EF4-FFF2-40B4-BE49-F238E27FC236}">
                  <a16:creationId xmlns:a16="http://schemas.microsoft.com/office/drawing/2014/main" id="{0685AAB6-2BA1-4181-A0D5-4DB376DFEF58}"/>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직선 연결선 366">
              <a:extLst>
                <a:ext uri="{FF2B5EF4-FFF2-40B4-BE49-F238E27FC236}">
                  <a16:creationId xmlns:a16="http://schemas.microsoft.com/office/drawing/2014/main" id="{9039E487-3DF9-4701-96A8-BAAE9F6FF2A7}"/>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직선 연결선 367">
              <a:extLst>
                <a:ext uri="{FF2B5EF4-FFF2-40B4-BE49-F238E27FC236}">
                  <a16:creationId xmlns:a16="http://schemas.microsoft.com/office/drawing/2014/main" id="{08B36C59-EBE5-4105-8829-99FDF1D88FB7}"/>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9" name="그룹 368">
            <a:extLst>
              <a:ext uri="{FF2B5EF4-FFF2-40B4-BE49-F238E27FC236}">
                <a16:creationId xmlns:a16="http://schemas.microsoft.com/office/drawing/2014/main" id="{DCB55A90-C82D-44D7-B400-62FE838C918D}"/>
              </a:ext>
            </a:extLst>
          </p:cNvPr>
          <p:cNvGrpSpPr/>
          <p:nvPr/>
        </p:nvGrpSpPr>
        <p:grpSpPr>
          <a:xfrm rot="5400000">
            <a:off x="9753194" y="5797788"/>
            <a:ext cx="251766" cy="80507"/>
            <a:chOff x="3193534" y="975629"/>
            <a:chExt cx="408694" cy="130687"/>
          </a:xfrm>
        </p:grpSpPr>
        <p:cxnSp>
          <p:nvCxnSpPr>
            <p:cNvPr id="370" name="직선 연결선 369">
              <a:extLst>
                <a:ext uri="{FF2B5EF4-FFF2-40B4-BE49-F238E27FC236}">
                  <a16:creationId xmlns:a16="http://schemas.microsoft.com/office/drawing/2014/main" id="{3B87592F-36E3-4F12-ADF9-6A766909ADE5}"/>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직선 연결선 370">
              <a:extLst>
                <a:ext uri="{FF2B5EF4-FFF2-40B4-BE49-F238E27FC236}">
                  <a16:creationId xmlns:a16="http://schemas.microsoft.com/office/drawing/2014/main" id="{C8617C82-E6FE-473B-806F-2FF08F18E35B}"/>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직선 연결선 371">
              <a:extLst>
                <a:ext uri="{FF2B5EF4-FFF2-40B4-BE49-F238E27FC236}">
                  <a16:creationId xmlns:a16="http://schemas.microsoft.com/office/drawing/2014/main" id="{68CCC2DE-104A-4898-B3EB-45CB76063C07}"/>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3" name="그룹 372">
            <a:extLst>
              <a:ext uri="{FF2B5EF4-FFF2-40B4-BE49-F238E27FC236}">
                <a16:creationId xmlns:a16="http://schemas.microsoft.com/office/drawing/2014/main" id="{B48685F9-025D-4911-87A0-A242426885B5}"/>
              </a:ext>
            </a:extLst>
          </p:cNvPr>
          <p:cNvGrpSpPr/>
          <p:nvPr/>
        </p:nvGrpSpPr>
        <p:grpSpPr>
          <a:xfrm rot="16200000">
            <a:off x="9121960" y="6123693"/>
            <a:ext cx="251766" cy="80507"/>
            <a:chOff x="3193534" y="975629"/>
            <a:chExt cx="408694" cy="130687"/>
          </a:xfrm>
        </p:grpSpPr>
        <p:cxnSp>
          <p:nvCxnSpPr>
            <p:cNvPr id="374" name="직선 연결선 373">
              <a:extLst>
                <a:ext uri="{FF2B5EF4-FFF2-40B4-BE49-F238E27FC236}">
                  <a16:creationId xmlns:a16="http://schemas.microsoft.com/office/drawing/2014/main" id="{D323852C-3539-418F-9981-021257A48C4D}"/>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직선 연결선 374">
              <a:extLst>
                <a:ext uri="{FF2B5EF4-FFF2-40B4-BE49-F238E27FC236}">
                  <a16:creationId xmlns:a16="http://schemas.microsoft.com/office/drawing/2014/main" id="{8DFE623C-3229-41CF-AA03-8B752EAEA6D0}"/>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직선 연결선 375">
              <a:extLst>
                <a:ext uri="{FF2B5EF4-FFF2-40B4-BE49-F238E27FC236}">
                  <a16:creationId xmlns:a16="http://schemas.microsoft.com/office/drawing/2014/main" id="{6C966994-C241-4FBF-9AD4-453E396EF9BF}"/>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7" name="직사각형 376">
            <a:extLst>
              <a:ext uri="{FF2B5EF4-FFF2-40B4-BE49-F238E27FC236}">
                <a16:creationId xmlns:a16="http://schemas.microsoft.com/office/drawing/2014/main" id="{61D34051-399A-47F2-B94D-776C17C38DE4}"/>
              </a:ext>
            </a:extLst>
          </p:cNvPr>
          <p:cNvSpPr/>
          <p:nvPr/>
        </p:nvSpPr>
        <p:spPr>
          <a:xfrm>
            <a:off x="9804297" y="5147857"/>
            <a:ext cx="137768" cy="51406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8" name="직사각형 377">
            <a:extLst>
              <a:ext uri="{FF2B5EF4-FFF2-40B4-BE49-F238E27FC236}">
                <a16:creationId xmlns:a16="http://schemas.microsoft.com/office/drawing/2014/main" id="{A1165FB4-FBE3-4833-AA04-6BF846466DF0}"/>
              </a:ext>
            </a:extLst>
          </p:cNvPr>
          <p:cNvSpPr/>
          <p:nvPr/>
        </p:nvSpPr>
        <p:spPr>
          <a:xfrm>
            <a:off x="9214496" y="5135494"/>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79" name="그룹 378">
            <a:extLst>
              <a:ext uri="{FF2B5EF4-FFF2-40B4-BE49-F238E27FC236}">
                <a16:creationId xmlns:a16="http://schemas.microsoft.com/office/drawing/2014/main" id="{4A493CD7-1594-4952-A613-633ED8EF4909}"/>
              </a:ext>
            </a:extLst>
          </p:cNvPr>
          <p:cNvGrpSpPr/>
          <p:nvPr/>
        </p:nvGrpSpPr>
        <p:grpSpPr>
          <a:xfrm>
            <a:off x="10046400" y="5105259"/>
            <a:ext cx="195393" cy="1166896"/>
            <a:chOff x="6777644" y="5072039"/>
            <a:chExt cx="195393" cy="1166896"/>
          </a:xfrm>
        </p:grpSpPr>
        <p:sp>
          <p:nvSpPr>
            <p:cNvPr id="380" name="자유형: 도형 379">
              <a:extLst>
                <a:ext uri="{FF2B5EF4-FFF2-40B4-BE49-F238E27FC236}">
                  <a16:creationId xmlns:a16="http://schemas.microsoft.com/office/drawing/2014/main" id="{D44AA56F-7C71-4EDB-BF2B-497432837F5B}"/>
                </a:ext>
              </a:extLst>
            </p:cNvPr>
            <p:cNvSpPr/>
            <p:nvPr/>
          </p:nvSpPr>
          <p:spPr>
            <a:xfrm flipH="1" flipV="1">
              <a:off x="6780702" y="5072039"/>
              <a:ext cx="174393" cy="78366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81" name="그룹 380">
              <a:extLst>
                <a:ext uri="{FF2B5EF4-FFF2-40B4-BE49-F238E27FC236}">
                  <a16:creationId xmlns:a16="http://schemas.microsoft.com/office/drawing/2014/main" id="{25774A1B-7E18-4E15-A69C-66313DBE589D}"/>
                </a:ext>
              </a:extLst>
            </p:cNvPr>
            <p:cNvGrpSpPr/>
            <p:nvPr/>
          </p:nvGrpSpPr>
          <p:grpSpPr>
            <a:xfrm>
              <a:off x="6777644" y="5909354"/>
              <a:ext cx="195393" cy="329581"/>
              <a:chOff x="1073021" y="4861249"/>
              <a:chExt cx="681134" cy="1035697"/>
            </a:xfrm>
          </p:grpSpPr>
          <p:grpSp>
            <p:nvGrpSpPr>
              <p:cNvPr id="382" name="그룹 381">
                <a:extLst>
                  <a:ext uri="{FF2B5EF4-FFF2-40B4-BE49-F238E27FC236}">
                    <a16:creationId xmlns:a16="http://schemas.microsoft.com/office/drawing/2014/main" id="{5B0CE504-2684-4F19-A1FD-CE3D7A936CC4}"/>
                  </a:ext>
                </a:extLst>
              </p:cNvPr>
              <p:cNvGrpSpPr/>
              <p:nvPr/>
            </p:nvGrpSpPr>
            <p:grpSpPr>
              <a:xfrm>
                <a:off x="1073021" y="4861249"/>
                <a:ext cx="681134" cy="1035697"/>
                <a:chOff x="1073021" y="4861250"/>
                <a:chExt cx="681134" cy="681232"/>
              </a:xfrm>
            </p:grpSpPr>
            <p:cxnSp>
              <p:nvCxnSpPr>
                <p:cNvPr id="384" name="직선 연결선 383">
                  <a:extLst>
                    <a:ext uri="{FF2B5EF4-FFF2-40B4-BE49-F238E27FC236}">
                      <a16:creationId xmlns:a16="http://schemas.microsoft.com/office/drawing/2014/main" id="{ACE96315-0179-42D5-9A76-81C06037C6D4}"/>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직선 연결선 384">
                  <a:extLst>
                    <a:ext uri="{FF2B5EF4-FFF2-40B4-BE49-F238E27FC236}">
                      <a16:creationId xmlns:a16="http://schemas.microsoft.com/office/drawing/2014/main" id="{0D07BCDF-F3A6-4E49-898D-FB64040E267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직선 연결선 385">
                  <a:extLst>
                    <a:ext uri="{FF2B5EF4-FFF2-40B4-BE49-F238E27FC236}">
                      <a16:creationId xmlns:a16="http://schemas.microsoft.com/office/drawing/2014/main" id="{6EF2E8BC-FE15-4681-9936-31408A0C0002}"/>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3" name="타원 382">
                <a:extLst>
                  <a:ext uri="{FF2B5EF4-FFF2-40B4-BE49-F238E27FC236}">
                    <a16:creationId xmlns:a16="http://schemas.microsoft.com/office/drawing/2014/main" id="{C5AB6F1B-28E0-471F-A53F-1DECAC5C893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87" name="그룹 386">
            <a:extLst>
              <a:ext uri="{FF2B5EF4-FFF2-40B4-BE49-F238E27FC236}">
                <a16:creationId xmlns:a16="http://schemas.microsoft.com/office/drawing/2014/main" id="{41E08F27-7E6B-423E-9F80-87CA32B52432}"/>
              </a:ext>
            </a:extLst>
          </p:cNvPr>
          <p:cNvGrpSpPr/>
          <p:nvPr/>
        </p:nvGrpSpPr>
        <p:grpSpPr>
          <a:xfrm>
            <a:off x="10930905" y="6006265"/>
            <a:ext cx="223887" cy="267763"/>
            <a:chOff x="7282232" y="1266426"/>
            <a:chExt cx="852508" cy="1019576"/>
          </a:xfrm>
        </p:grpSpPr>
        <p:grpSp>
          <p:nvGrpSpPr>
            <p:cNvPr id="388" name="그룹 387">
              <a:extLst>
                <a:ext uri="{FF2B5EF4-FFF2-40B4-BE49-F238E27FC236}">
                  <a16:creationId xmlns:a16="http://schemas.microsoft.com/office/drawing/2014/main" id="{51B19BB2-A174-4E3F-B481-F322922D2149}"/>
                </a:ext>
              </a:extLst>
            </p:cNvPr>
            <p:cNvGrpSpPr/>
            <p:nvPr/>
          </p:nvGrpSpPr>
          <p:grpSpPr>
            <a:xfrm>
              <a:off x="7282232" y="1266426"/>
              <a:ext cx="852507" cy="868862"/>
              <a:chOff x="1689506" y="2459129"/>
              <a:chExt cx="1903229" cy="1939741"/>
            </a:xfrm>
          </p:grpSpPr>
          <p:cxnSp>
            <p:nvCxnSpPr>
              <p:cNvPr id="394" name="직선 연결선 393">
                <a:extLst>
                  <a:ext uri="{FF2B5EF4-FFF2-40B4-BE49-F238E27FC236}">
                    <a16:creationId xmlns:a16="http://schemas.microsoft.com/office/drawing/2014/main" id="{29C37A24-CF0B-49FE-BC4C-807533401028}"/>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직선 연결선 394">
                <a:extLst>
                  <a:ext uri="{FF2B5EF4-FFF2-40B4-BE49-F238E27FC236}">
                    <a16:creationId xmlns:a16="http://schemas.microsoft.com/office/drawing/2014/main" id="{D9DC34E9-B662-40B0-8D10-FEE395655316}"/>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9" name="그룹 388">
              <a:extLst>
                <a:ext uri="{FF2B5EF4-FFF2-40B4-BE49-F238E27FC236}">
                  <a16:creationId xmlns:a16="http://schemas.microsoft.com/office/drawing/2014/main" id="{9A9A4009-E73E-46A6-AA56-C2AC72837AAA}"/>
                </a:ext>
              </a:extLst>
            </p:cNvPr>
            <p:cNvGrpSpPr/>
            <p:nvPr/>
          </p:nvGrpSpPr>
          <p:grpSpPr>
            <a:xfrm>
              <a:off x="7282233" y="1417140"/>
              <a:ext cx="852507" cy="868862"/>
              <a:chOff x="1689506" y="2459129"/>
              <a:chExt cx="1903229" cy="1939741"/>
            </a:xfrm>
          </p:grpSpPr>
          <p:cxnSp>
            <p:nvCxnSpPr>
              <p:cNvPr id="392" name="직선 연결선 391">
                <a:extLst>
                  <a:ext uri="{FF2B5EF4-FFF2-40B4-BE49-F238E27FC236}">
                    <a16:creationId xmlns:a16="http://schemas.microsoft.com/office/drawing/2014/main" id="{33D80BF4-61BF-4634-8DFF-FA42EF0219A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직선 연결선 392">
                <a:extLst>
                  <a:ext uri="{FF2B5EF4-FFF2-40B4-BE49-F238E27FC236}">
                    <a16:creationId xmlns:a16="http://schemas.microsoft.com/office/drawing/2014/main" id="{3902CC4E-5D37-4240-8033-81B26F2C587D}"/>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0" name="타원 389">
              <a:extLst>
                <a:ext uri="{FF2B5EF4-FFF2-40B4-BE49-F238E27FC236}">
                  <a16:creationId xmlns:a16="http://schemas.microsoft.com/office/drawing/2014/main" id="{92DDE6C2-DBDB-48E5-839B-C8660809E975}"/>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1" name="타원 390">
              <a:extLst>
                <a:ext uri="{FF2B5EF4-FFF2-40B4-BE49-F238E27FC236}">
                  <a16:creationId xmlns:a16="http://schemas.microsoft.com/office/drawing/2014/main" id="{21D5B4F1-AF9C-4F3D-95EE-6DCAD31B5790}"/>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96" name="자유형: 도형 395">
            <a:extLst>
              <a:ext uri="{FF2B5EF4-FFF2-40B4-BE49-F238E27FC236}">
                <a16:creationId xmlns:a16="http://schemas.microsoft.com/office/drawing/2014/main" id="{39F918D7-F624-4C60-BB44-A041F92FD22B}"/>
              </a:ext>
            </a:extLst>
          </p:cNvPr>
          <p:cNvSpPr/>
          <p:nvPr/>
        </p:nvSpPr>
        <p:spPr>
          <a:xfrm flipH="1">
            <a:off x="10958940" y="5119883"/>
            <a:ext cx="167819" cy="79977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7" name="그룹 396">
            <a:extLst>
              <a:ext uri="{FF2B5EF4-FFF2-40B4-BE49-F238E27FC236}">
                <a16:creationId xmlns:a16="http://schemas.microsoft.com/office/drawing/2014/main" id="{86902AE7-4610-4204-AA18-193F00BB9149}"/>
              </a:ext>
            </a:extLst>
          </p:cNvPr>
          <p:cNvGrpSpPr/>
          <p:nvPr/>
        </p:nvGrpSpPr>
        <p:grpSpPr>
          <a:xfrm>
            <a:off x="11290959" y="6019351"/>
            <a:ext cx="94737" cy="300643"/>
            <a:chOff x="3715789" y="4141690"/>
            <a:chExt cx="161176" cy="511485"/>
          </a:xfrm>
        </p:grpSpPr>
        <p:cxnSp>
          <p:nvCxnSpPr>
            <p:cNvPr id="398" name="직선 연결선 397">
              <a:extLst>
                <a:ext uri="{FF2B5EF4-FFF2-40B4-BE49-F238E27FC236}">
                  <a16:creationId xmlns:a16="http://schemas.microsoft.com/office/drawing/2014/main" id="{147088DD-B765-41E4-A4C5-D034E5B342DF}"/>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직선 연결선 398">
              <a:extLst>
                <a:ext uri="{FF2B5EF4-FFF2-40B4-BE49-F238E27FC236}">
                  <a16:creationId xmlns:a16="http://schemas.microsoft.com/office/drawing/2014/main" id="{C87F02EE-2748-43F1-A9BD-F2869BE2EB33}"/>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직선 연결선 399">
              <a:extLst>
                <a:ext uri="{FF2B5EF4-FFF2-40B4-BE49-F238E27FC236}">
                  <a16:creationId xmlns:a16="http://schemas.microsoft.com/office/drawing/2014/main" id="{3A12A3C1-F59F-42C6-9EB0-8AD947897A76}"/>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1" name="그룹 400">
            <a:extLst>
              <a:ext uri="{FF2B5EF4-FFF2-40B4-BE49-F238E27FC236}">
                <a16:creationId xmlns:a16="http://schemas.microsoft.com/office/drawing/2014/main" id="{BCE37C9F-6485-440D-992C-E224CA1B123A}"/>
              </a:ext>
            </a:extLst>
          </p:cNvPr>
          <p:cNvGrpSpPr/>
          <p:nvPr/>
        </p:nvGrpSpPr>
        <p:grpSpPr>
          <a:xfrm rot="5400000">
            <a:off x="11196817" y="5797788"/>
            <a:ext cx="251766" cy="80507"/>
            <a:chOff x="3193534" y="975629"/>
            <a:chExt cx="408694" cy="130687"/>
          </a:xfrm>
        </p:grpSpPr>
        <p:cxnSp>
          <p:nvCxnSpPr>
            <p:cNvPr id="402" name="직선 연결선 401">
              <a:extLst>
                <a:ext uri="{FF2B5EF4-FFF2-40B4-BE49-F238E27FC236}">
                  <a16:creationId xmlns:a16="http://schemas.microsoft.com/office/drawing/2014/main" id="{81C8C85E-66D6-41FB-95C3-4C203F41B7B7}"/>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직선 연결선 402">
              <a:extLst>
                <a:ext uri="{FF2B5EF4-FFF2-40B4-BE49-F238E27FC236}">
                  <a16:creationId xmlns:a16="http://schemas.microsoft.com/office/drawing/2014/main" id="{89D912EA-31BB-42C2-8F3F-2D0CBB49811D}"/>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직선 연결선 403">
              <a:extLst>
                <a:ext uri="{FF2B5EF4-FFF2-40B4-BE49-F238E27FC236}">
                  <a16:creationId xmlns:a16="http://schemas.microsoft.com/office/drawing/2014/main" id="{F0FC2858-9AFE-4FDF-9E87-656ECC16A834}"/>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5" name="그룹 404">
            <a:extLst>
              <a:ext uri="{FF2B5EF4-FFF2-40B4-BE49-F238E27FC236}">
                <a16:creationId xmlns:a16="http://schemas.microsoft.com/office/drawing/2014/main" id="{8D8ED7D2-14DB-48F8-845A-421F228E129C}"/>
              </a:ext>
            </a:extLst>
          </p:cNvPr>
          <p:cNvGrpSpPr/>
          <p:nvPr/>
        </p:nvGrpSpPr>
        <p:grpSpPr>
          <a:xfrm rot="16200000">
            <a:off x="10565583" y="6123693"/>
            <a:ext cx="251766" cy="80507"/>
            <a:chOff x="3193534" y="975629"/>
            <a:chExt cx="408694" cy="130687"/>
          </a:xfrm>
        </p:grpSpPr>
        <p:cxnSp>
          <p:nvCxnSpPr>
            <p:cNvPr id="406" name="직선 연결선 405">
              <a:extLst>
                <a:ext uri="{FF2B5EF4-FFF2-40B4-BE49-F238E27FC236}">
                  <a16:creationId xmlns:a16="http://schemas.microsoft.com/office/drawing/2014/main" id="{CCA6DEDA-12AC-444E-A5D8-2E94F1D5B72F}"/>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EEAA3021-52FD-4401-81BA-7C23C119B4A5}"/>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0DD09C26-140E-4783-A7CF-1141CA43748F}"/>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9" name="직사각형 408">
            <a:extLst>
              <a:ext uri="{FF2B5EF4-FFF2-40B4-BE49-F238E27FC236}">
                <a16:creationId xmlns:a16="http://schemas.microsoft.com/office/drawing/2014/main" id="{B5390BDD-D877-45BC-88C2-756BA928F27F}"/>
              </a:ext>
            </a:extLst>
          </p:cNvPr>
          <p:cNvSpPr/>
          <p:nvPr/>
        </p:nvSpPr>
        <p:spPr>
          <a:xfrm>
            <a:off x="11247920" y="5147857"/>
            <a:ext cx="137768" cy="51406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0" name="직사각형 409">
            <a:extLst>
              <a:ext uri="{FF2B5EF4-FFF2-40B4-BE49-F238E27FC236}">
                <a16:creationId xmlns:a16="http://schemas.microsoft.com/office/drawing/2014/main" id="{EDAFC4EB-7B7A-4033-8C20-12AE1322833D}"/>
              </a:ext>
            </a:extLst>
          </p:cNvPr>
          <p:cNvSpPr/>
          <p:nvPr/>
        </p:nvSpPr>
        <p:spPr>
          <a:xfrm>
            <a:off x="10658119" y="5135494"/>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11" name="그룹 410">
            <a:extLst>
              <a:ext uri="{FF2B5EF4-FFF2-40B4-BE49-F238E27FC236}">
                <a16:creationId xmlns:a16="http://schemas.microsoft.com/office/drawing/2014/main" id="{6F097C4D-7C24-4A55-B553-93E683765A88}"/>
              </a:ext>
            </a:extLst>
          </p:cNvPr>
          <p:cNvGrpSpPr/>
          <p:nvPr/>
        </p:nvGrpSpPr>
        <p:grpSpPr>
          <a:xfrm>
            <a:off x="11490023" y="5105259"/>
            <a:ext cx="195393" cy="1166896"/>
            <a:chOff x="6777644" y="5072039"/>
            <a:chExt cx="195393" cy="1166896"/>
          </a:xfrm>
        </p:grpSpPr>
        <p:sp>
          <p:nvSpPr>
            <p:cNvPr id="412" name="자유형: 도형 411">
              <a:extLst>
                <a:ext uri="{FF2B5EF4-FFF2-40B4-BE49-F238E27FC236}">
                  <a16:creationId xmlns:a16="http://schemas.microsoft.com/office/drawing/2014/main" id="{176A94EC-6B5D-4F76-BEF3-6BFF6C5C48FD}"/>
                </a:ext>
              </a:extLst>
            </p:cNvPr>
            <p:cNvSpPr/>
            <p:nvPr/>
          </p:nvSpPr>
          <p:spPr>
            <a:xfrm flipH="1" flipV="1">
              <a:off x="6780702" y="5072039"/>
              <a:ext cx="174393" cy="78366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13" name="그룹 412">
              <a:extLst>
                <a:ext uri="{FF2B5EF4-FFF2-40B4-BE49-F238E27FC236}">
                  <a16:creationId xmlns:a16="http://schemas.microsoft.com/office/drawing/2014/main" id="{45254FF6-71DD-4A44-ABBE-8DE0033A844E}"/>
                </a:ext>
              </a:extLst>
            </p:cNvPr>
            <p:cNvGrpSpPr/>
            <p:nvPr/>
          </p:nvGrpSpPr>
          <p:grpSpPr>
            <a:xfrm>
              <a:off x="6777644" y="5909354"/>
              <a:ext cx="195393" cy="329581"/>
              <a:chOff x="1073021" y="4861249"/>
              <a:chExt cx="681134" cy="1035697"/>
            </a:xfrm>
          </p:grpSpPr>
          <p:grpSp>
            <p:nvGrpSpPr>
              <p:cNvPr id="414" name="그룹 413">
                <a:extLst>
                  <a:ext uri="{FF2B5EF4-FFF2-40B4-BE49-F238E27FC236}">
                    <a16:creationId xmlns:a16="http://schemas.microsoft.com/office/drawing/2014/main" id="{5FFE8395-7C21-4B77-8B85-5105948C124F}"/>
                  </a:ext>
                </a:extLst>
              </p:cNvPr>
              <p:cNvGrpSpPr/>
              <p:nvPr/>
            </p:nvGrpSpPr>
            <p:grpSpPr>
              <a:xfrm>
                <a:off x="1073021" y="4861249"/>
                <a:ext cx="681134" cy="1035697"/>
                <a:chOff x="1073021" y="4861250"/>
                <a:chExt cx="681134" cy="681232"/>
              </a:xfrm>
            </p:grpSpPr>
            <p:cxnSp>
              <p:nvCxnSpPr>
                <p:cNvPr id="416" name="직선 연결선 415">
                  <a:extLst>
                    <a:ext uri="{FF2B5EF4-FFF2-40B4-BE49-F238E27FC236}">
                      <a16:creationId xmlns:a16="http://schemas.microsoft.com/office/drawing/2014/main" id="{83867BBB-FED8-4A32-94EE-4ADA2D187F7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직선 연결선 416">
                  <a:extLst>
                    <a:ext uri="{FF2B5EF4-FFF2-40B4-BE49-F238E27FC236}">
                      <a16:creationId xmlns:a16="http://schemas.microsoft.com/office/drawing/2014/main" id="{1C8E647E-F746-46CA-BC99-B46DA5267B74}"/>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직선 연결선 417">
                  <a:extLst>
                    <a:ext uri="{FF2B5EF4-FFF2-40B4-BE49-F238E27FC236}">
                      <a16:creationId xmlns:a16="http://schemas.microsoft.com/office/drawing/2014/main" id="{D1070138-4860-4BD3-925D-62E4CEC62F56}"/>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5" name="타원 414">
                <a:extLst>
                  <a:ext uri="{FF2B5EF4-FFF2-40B4-BE49-F238E27FC236}">
                    <a16:creationId xmlns:a16="http://schemas.microsoft.com/office/drawing/2014/main" id="{D8222412-721D-4C46-A363-6CC9FBBB0EBA}"/>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603257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4D5C565-BF82-407C-AC32-34B9C2A42A7A}"/>
              </a:ext>
            </a:extLst>
          </p:cNvPr>
          <p:cNvPicPr>
            <a:picLocks noChangeAspect="1"/>
          </p:cNvPicPr>
          <p:nvPr/>
        </p:nvPicPr>
        <p:blipFill rotWithShape="1">
          <a:blip r:embed="rId2"/>
          <a:srcRect l="22568"/>
          <a:stretch/>
        </p:blipFill>
        <p:spPr>
          <a:xfrm>
            <a:off x="5296029" y="830530"/>
            <a:ext cx="2354853" cy="3059701"/>
          </a:xfrm>
          <a:prstGeom prst="rect">
            <a:avLst/>
          </a:prstGeom>
        </p:spPr>
      </p:pic>
      <p:pic>
        <p:nvPicPr>
          <p:cNvPr id="6" name="그림 5">
            <a:extLst>
              <a:ext uri="{FF2B5EF4-FFF2-40B4-BE49-F238E27FC236}">
                <a16:creationId xmlns:a16="http://schemas.microsoft.com/office/drawing/2014/main" id="{3F89EEEC-9276-411E-836F-F084BC50AB62}"/>
              </a:ext>
            </a:extLst>
          </p:cNvPr>
          <p:cNvPicPr>
            <a:picLocks noChangeAspect="1"/>
          </p:cNvPicPr>
          <p:nvPr/>
        </p:nvPicPr>
        <p:blipFill rotWithShape="1">
          <a:blip r:embed="rId3"/>
          <a:srcRect l="23037"/>
          <a:stretch/>
        </p:blipFill>
        <p:spPr>
          <a:xfrm>
            <a:off x="7482294" y="830529"/>
            <a:ext cx="2354853" cy="3041195"/>
          </a:xfrm>
          <a:prstGeom prst="rect">
            <a:avLst/>
          </a:prstGeom>
        </p:spPr>
      </p:pic>
      <p:pic>
        <p:nvPicPr>
          <p:cNvPr id="7" name="그림 6">
            <a:extLst>
              <a:ext uri="{FF2B5EF4-FFF2-40B4-BE49-F238E27FC236}">
                <a16:creationId xmlns:a16="http://schemas.microsoft.com/office/drawing/2014/main" id="{B020621C-59AD-48D5-9BFA-3A1C72ACEB44}"/>
              </a:ext>
            </a:extLst>
          </p:cNvPr>
          <p:cNvPicPr>
            <a:picLocks noChangeAspect="1"/>
          </p:cNvPicPr>
          <p:nvPr/>
        </p:nvPicPr>
        <p:blipFill rotWithShape="1">
          <a:blip r:embed="rId4"/>
          <a:srcRect l="22881"/>
          <a:stretch/>
        </p:blipFill>
        <p:spPr>
          <a:xfrm>
            <a:off x="9837147" y="830530"/>
            <a:ext cx="2354853" cy="3059701"/>
          </a:xfrm>
          <a:prstGeom prst="rect">
            <a:avLst/>
          </a:prstGeom>
        </p:spPr>
      </p:pic>
      <p:pic>
        <p:nvPicPr>
          <p:cNvPr id="8" name="그림 7">
            <a:extLst>
              <a:ext uri="{FF2B5EF4-FFF2-40B4-BE49-F238E27FC236}">
                <a16:creationId xmlns:a16="http://schemas.microsoft.com/office/drawing/2014/main" id="{3279908A-370A-4FF7-B5CB-7E12A5FE2C12}"/>
              </a:ext>
            </a:extLst>
          </p:cNvPr>
          <p:cNvPicPr>
            <a:picLocks noChangeAspect="1"/>
          </p:cNvPicPr>
          <p:nvPr/>
        </p:nvPicPr>
        <p:blipFill>
          <a:blip r:embed="rId5"/>
          <a:stretch>
            <a:fillRect/>
          </a:stretch>
        </p:blipFill>
        <p:spPr>
          <a:xfrm>
            <a:off x="2223990" y="863414"/>
            <a:ext cx="3072039" cy="3072039"/>
          </a:xfrm>
          <a:prstGeom prst="rect">
            <a:avLst/>
          </a:prstGeom>
        </p:spPr>
      </p:pic>
      <p:sp>
        <p:nvSpPr>
          <p:cNvPr id="47" name="TextBox 46">
            <a:extLst>
              <a:ext uri="{FF2B5EF4-FFF2-40B4-BE49-F238E27FC236}">
                <a16:creationId xmlns:a16="http://schemas.microsoft.com/office/drawing/2014/main" id="{BFC1FADB-E9F3-4295-98E1-3A95B7FA0EFE}"/>
              </a:ext>
            </a:extLst>
          </p:cNvPr>
          <p:cNvSpPr txBox="1"/>
          <p:nvPr/>
        </p:nvSpPr>
        <p:spPr>
          <a:xfrm>
            <a:off x="252099" y="891995"/>
            <a:ext cx="1957588" cy="369332"/>
          </a:xfrm>
          <a:prstGeom prst="rect">
            <a:avLst/>
          </a:prstGeom>
          <a:noFill/>
        </p:spPr>
        <p:txBody>
          <a:bodyPr wrap="none" rtlCol="0">
            <a:spAutoFit/>
          </a:bodyPr>
          <a:lstStyle/>
          <a:p>
            <a:r>
              <a:rPr lang="en-US" altLang="ko-KR" dirty="0"/>
              <a:t>bicep curl - wide</a:t>
            </a:r>
            <a:endParaRPr lang="ko-KR" altLang="en-US" dirty="0"/>
          </a:p>
        </p:txBody>
      </p:sp>
      <p:sp>
        <p:nvSpPr>
          <p:cNvPr id="49" name="TextBox 48">
            <a:extLst>
              <a:ext uri="{FF2B5EF4-FFF2-40B4-BE49-F238E27FC236}">
                <a16:creationId xmlns:a16="http://schemas.microsoft.com/office/drawing/2014/main" id="{28B8F3B3-76BE-45AE-9B29-F95C8E713BCA}"/>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50" name="직사각형 49">
            <a:extLst>
              <a:ext uri="{FF2B5EF4-FFF2-40B4-BE49-F238E27FC236}">
                <a16:creationId xmlns:a16="http://schemas.microsoft.com/office/drawing/2014/main" id="{9731DCB2-7284-465C-9438-5654AAF1B9F5}"/>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E5140B9C-8C44-4325-82F3-EAE10A828C68}"/>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D21E2E8-68CD-4DF0-8EE5-E5126F1DDBA2}"/>
              </a:ext>
            </a:extLst>
          </p:cNvPr>
          <p:cNvSpPr txBox="1"/>
          <p:nvPr/>
        </p:nvSpPr>
        <p:spPr>
          <a:xfrm>
            <a:off x="280954" y="625240"/>
            <a:ext cx="1899879"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en-US" altLang="ko-KR" sz="1400" dirty="0"/>
              <a:t> </a:t>
            </a:r>
          </a:p>
        </p:txBody>
      </p:sp>
      <p:grpSp>
        <p:nvGrpSpPr>
          <p:cNvPr id="86" name="그룹 85">
            <a:extLst>
              <a:ext uri="{FF2B5EF4-FFF2-40B4-BE49-F238E27FC236}">
                <a16:creationId xmlns:a16="http://schemas.microsoft.com/office/drawing/2014/main" id="{D98A4086-C088-4F87-BAD5-5B7F724E1183}"/>
              </a:ext>
            </a:extLst>
          </p:cNvPr>
          <p:cNvGrpSpPr/>
          <p:nvPr/>
        </p:nvGrpSpPr>
        <p:grpSpPr>
          <a:xfrm>
            <a:off x="318711" y="1822723"/>
            <a:ext cx="559032" cy="2324278"/>
            <a:chOff x="1785574" y="2679089"/>
            <a:chExt cx="701201" cy="2915376"/>
          </a:xfrm>
        </p:grpSpPr>
        <p:grpSp>
          <p:nvGrpSpPr>
            <p:cNvPr id="87" name="그룹 86">
              <a:extLst>
                <a:ext uri="{FF2B5EF4-FFF2-40B4-BE49-F238E27FC236}">
                  <a16:creationId xmlns:a16="http://schemas.microsoft.com/office/drawing/2014/main" id="{3BD5E71C-DCF6-45E2-935A-CA61CE3D241D}"/>
                </a:ext>
              </a:extLst>
            </p:cNvPr>
            <p:cNvGrpSpPr/>
            <p:nvPr/>
          </p:nvGrpSpPr>
          <p:grpSpPr>
            <a:xfrm>
              <a:off x="1785574" y="2679089"/>
              <a:ext cx="701201" cy="2915375"/>
              <a:chOff x="1199803" y="108928"/>
              <a:chExt cx="1429794" cy="6183807"/>
            </a:xfrm>
          </p:grpSpPr>
          <p:grpSp>
            <p:nvGrpSpPr>
              <p:cNvPr id="93" name="그룹 92">
                <a:extLst>
                  <a:ext uri="{FF2B5EF4-FFF2-40B4-BE49-F238E27FC236}">
                    <a16:creationId xmlns:a16="http://schemas.microsoft.com/office/drawing/2014/main" id="{2FB186A7-8885-4F86-B63B-B823E6DD76F9}"/>
                  </a:ext>
                </a:extLst>
              </p:cNvPr>
              <p:cNvGrpSpPr/>
              <p:nvPr/>
            </p:nvGrpSpPr>
            <p:grpSpPr>
              <a:xfrm>
                <a:off x="1199803" y="4715857"/>
                <a:ext cx="1429790" cy="1576878"/>
                <a:chOff x="1199803" y="1832956"/>
                <a:chExt cx="1429790" cy="2882900"/>
              </a:xfrm>
            </p:grpSpPr>
            <p:sp>
              <p:nvSpPr>
                <p:cNvPr id="98" name="직사각형 97">
                  <a:extLst>
                    <a:ext uri="{FF2B5EF4-FFF2-40B4-BE49-F238E27FC236}">
                      <a16:creationId xmlns:a16="http://schemas.microsoft.com/office/drawing/2014/main" id="{C2C32399-525A-4700-A4D8-D0CF100A0A49}"/>
                    </a:ext>
                  </a:extLst>
                </p:cNvPr>
                <p:cNvSpPr/>
                <p:nvPr/>
              </p:nvSpPr>
              <p:spPr>
                <a:xfrm>
                  <a:off x="1199803"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98">
                  <a:extLst>
                    <a:ext uri="{FF2B5EF4-FFF2-40B4-BE49-F238E27FC236}">
                      <a16:creationId xmlns:a16="http://schemas.microsoft.com/office/drawing/2014/main" id="{74E87F1A-8840-4982-849F-87367F422E53}"/>
                    </a:ext>
                  </a:extLst>
                </p:cNvPr>
                <p:cNvSpPr/>
                <p:nvPr/>
              </p:nvSpPr>
              <p:spPr>
                <a:xfrm>
                  <a:off x="1914698" y="1832956"/>
                  <a:ext cx="714895" cy="28829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4" name="그룹 93">
                <a:extLst>
                  <a:ext uri="{FF2B5EF4-FFF2-40B4-BE49-F238E27FC236}">
                    <a16:creationId xmlns:a16="http://schemas.microsoft.com/office/drawing/2014/main" id="{7AEC4FD1-4380-4E94-B5C5-163F3D601A4D}"/>
                  </a:ext>
                </a:extLst>
              </p:cNvPr>
              <p:cNvGrpSpPr/>
              <p:nvPr/>
            </p:nvGrpSpPr>
            <p:grpSpPr>
              <a:xfrm>
                <a:off x="1199803" y="108928"/>
                <a:ext cx="1429794" cy="4606926"/>
                <a:chOff x="1199803" y="108928"/>
                <a:chExt cx="1429794" cy="4606926"/>
              </a:xfrm>
            </p:grpSpPr>
            <p:sp>
              <p:nvSpPr>
                <p:cNvPr id="96" name="직사각형 95">
                  <a:extLst>
                    <a:ext uri="{FF2B5EF4-FFF2-40B4-BE49-F238E27FC236}">
                      <a16:creationId xmlns:a16="http://schemas.microsoft.com/office/drawing/2014/main" id="{9002106D-8CB6-4DC4-9DF2-C31F2CFD8715}"/>
                    </a:ext>
                  </a:extLst>
                </p:cNvPr>
                <p:cNvSpPr/>
                <p:nvPr/>
              </p:nvSpPr>
              <p:spPr>
                <a:xfrm>
                  <a:off x="1199803"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직사각형 96">
                  <a:extLst>
                    <a:ext uri="{FF2B5EF4-FFF2-40B4-BE49-F238E27FC236}">
                      <a16:creationId xmlns:a16="http://schemas.microsoft.com/office/drawing/2014/main" id="{25C4F138-8233-4203-8822-49F6E091D161}"/>
                    </a:ext>
                  </a:extLst>
                </p:cNvPr>
                <p:cNvSpPr/>
                <p:nvPr/>
              </p:nvSpPr>
              <p:spPr>
                <a:xfrm>
                  <a:off x="1914700" y="108928"/>
                  <a:ext cx="714897" cy="46069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95" name="직선 연결선 94">
                <a:extLst>
                  <a:ext uri="{FF2B5EF4-FFF2-40B4-BE49-F238E27FC236}">
                    <a16:creationId xmlns:a16="http://schemas.microsoft.com/office/drawing/2014/main" id="{1896EF7C-E1D7-40E0-94D4-50614456A575}"/>
                  </a:ext>
                </a:extLst>
              </p:cNvPr>
              <p:cNvCxnSpPr/>
              <p:nvPr/>
            </p:nvCxnSpPr>
            <p:spPr>
              <a:xfrm>
                <a:off x="1199803" y="4788131"/>
                <a:ext cx="14297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직사각형 87">
              <a:extLst>
                <a:ext uri="{FF2B5EF4-FFF2-40B4-BE49-F238E27FC236}">
                  <a16:creationId xmlns:a16="http://schemas.microsoft.com/office/drawing/2014/main" id="{4ADDB633-584F-4B50-8B9A-91197B63A2DC}"/>
                </a:ext>
              </a:extLst>
            </p:cNvPr>
            <p:cNvSpPr/>
            <p:nvPr/>
          </p:nvSpPr>
          <p:spPr>
            <a:xfrm>
              <a:off x="2033257"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직사각형 88">
              <a:extLst>
                <a:ext uri="{FF2B5EF4-FFF2-40B4-BE49-F238E27FC236}">
                  <a16:creationId xmlns:a16="http://schemas.microsoft.com/office/drawing/2014/main" id="{8A3C3E0A-D56B-4387-8E48-DDBD0DDE6D81}"/>
                </a:ext>
              </a:extLst>
            </p:cNvPr>
            <p:cNvSpPr/>
            <p:nvPr/>
          </p:nvSpPr>
          <p:spPr>
            <a:xfrm>
              <a:off x="2145953" y="4885114"/>
              <a:ext cx="104500" cy="7093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0" name="직선 연결선 89">
              <a:extLst>
                <a:ext uri="{FF2B5EF4-FFF2-40B4-BE49-F238E27FC236}">
                  <a16:creationId xmlns:a16="http://schemas.microsoft.com/office/drawing/2014/main" id="{FD4B0BB9-A2A3-41BF-A116-6355FE6F7577}"/>
                </a:ext>
              </a:extLst>
            </p:cNvPr>
            <p:cNvCxnSpPr/>
            <p:nvPr/>
          </p:nvCxnSpPr>
          <p:spPr>
            <a:xfrm>
              <a:off x="2033257" y="4141690"/>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B1018663-9006-4066-BF15-12E2F196136E}"/>
                </a:ext>
              </a:extLst>
            </p:cNvPr>
            <p:cNvCxnSpPr/>
            <p:nvPr/>
          </p:nvCxnSpPr>
          <p:spPr>
            <a:xfrm>
              <a:off x="2033257" y="342633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269CB850-9BB6-4E42-BE4C-8C870BA37FBC}"/>
                </a:ext>
              </a:extLst>
            </p:cNvPr>
            <p:cNvCxnSpPr/>
            <p:nvPr/>
          </p:nvCxnSpPr>
          <p:spPr>
            <a:xfrm>
              <a:off x="2033257" y="2679092"/>
              <a:ext cx="2058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직사각형 99">
            <a:extLst>
              <a:ext uri="{FF2B5EF4-FFF2-40B4-BE49-F238E27FC236}">
                <a16:creationId xmlns:a16="http://schemas.microsoft.com/office/drawing/2014/main" id="{3F477004-8909-49BE-ABFA-9DEEB03FA175}"/>
              </a:ext>
            </a:extLst>
          </p:cNvPr>
          <p:cNvSpPr/>
          <p:nvPr/>
        </p:nvSpPr>
        <p:spPr>
          <a:xfrm>
            <a:off x="1398470" y="3581473"/>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1" name="직선 연결선 100">
            <a:extLst>
              <a:ext uri="{FF2B5EF4-FFF2-40B4-BE49-F238E27FC236}">
                <a16:creationId xmlns:a16="http://schemas.microsoft.com/office/drawing/2014/main" id="{84C461F8-A7AD-45B2-9D5C-FEAB3B202D21}"/>
              </a:ext>
            </a:extLst>
          </p:cNvPr>
          <p:cNvCxnSpPr>
            <a:cxnSpLocks/>
          </p:cNvCxnSpPr>
          <p:nvPr/>
        </p:nvCxnSpPr>
        <p:spPr>
          <a:xfrm>
            <a:off x="1206708" y="1822723"/>
            <a:ext cx="0" cy="23242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1811E9B7-E3FA-45A7-A786-A2C408B91671}"/>
              </a:ext>
            </a:extLst>
          </p:cNvPr>
          <p:cNvCxnSpPr>
            <a:cxnSpLocks/>
          </p:cNvCxnSpPr>
          <p:nvPr/>
        </p:nvCxnSpPr>
        <p:spPr>
          <a:xfrm>
            <a:off x="1524433" y="1809698"/>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AC306C72-5BB1-4E41-8F68-AC3E8EA3F4BD}"/>
              </a:ext>
            </a:extLst>
          </p:cNvPr>
          <p:cNvCxnSpPr>
            <a:cxnSpLocks/>
          </p:cNvCxnSpPr>
          <p:nvPr/>
        </p:nvCxnSpPr>
        <p:spPr>
          <a:xfrm>
            <a:off x="2185292" y="1809698"/>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AFFF2D06-A545-44AD-A5E0-338AD53765C4}"/>
              </a:ext>
            </a:extLst>
          </p:cNvPr>
          <p:cNvCxnSpPr>
            <a:cxnSpLocks/>
          </p:cNvCxnSpPr>
          <p:nvPr/>
        </p:nvCxnSpPr>
        <p:spPr>
          <a:xfrm>
            <a:off x="2503018" y="1809698"/>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CC36612-9175-4D6D-B48F-BB135BCBB6C7}"/>
              </a:ext>
            </a:extLst>
          </p:cNvPr>
          <p:cNvSpPr txBox="1"/>
          <p:nvPr/>
        </p:nvSpPr>
        <p:spPr>
          <a:xfrm>
            <a:off x="1208356" y="4143502"/>
            <a:ext cx="312906" cy="246221"/>
          </a:xfrm>
          <a:prstGeom prst="rect">
            <a:avLst/>
          </a:prstGeom>
          <a:noFill/>
        </p:spPr>
        <p:txBody>
          <a:bodyPr wrap="none" rtlCol="0">
            <a:spAutoFit/>
          </a:bodyPr>
          <a:lstStyle/>
          <a:p>
            <a:pPr algn="ctr"/>
            <a:r>
              <a:rPr lang="ko-KR" altLang="en-US" sz="1000" dirty="0"/>
              <a:t>팔</a:t>
            </a:r>
          </a:p>
        </p:txBody>
      </p:sp>
      <p:sp>
        <p:nvSpPr>
          <p:cNvPr id="106" name="TextBox 105">
            <a:extLst>
              <a:ext uri="{FF2B5EF4-FFF2-40B4-BE49-F238E27FC236}">
                <a16:creationId xmlns:a16="http://schemas.microsoft.com/office/drawing/2014/main" id="{6904DB56-0204-4C0E-A509-046ECE2C017E}"/>
              </a:ext>
            </a:extLst>
          </p:cNvPr>
          <p:cNvSpPr txBox="1"/>
          <p:nvPr/>
        </p:nvSpPr>
        <p:spPr>
          <a:xfrm>
            <a:off x="1868693" y="4117808"/>
            <a:ext cx="312906" cy="246221"/>
          </a:xfrm>
          <a:prstGeom prst="rect">
            <a:avLst/>
          </a:prstGeom>
          <a:noFill/>
        </p:spPr>
        <p:txBody>
          <a:bodyPr wrap="none" rtlCol="0">
            <a:spAutoFit/>
          </a:bodyPr>
          <a:lstStyle/>
          <a:p>
            <a:pPr algn="ctr"/>
            <a:r>
              <a:rPr lang="ko-KR" altLang="en-US" sz="1000" dirty="0"/>
              <a:t>손</a:t>
            </a:r>
          </a:p>
        </p:txBody>
      </p:sp>
      <p:grpSp>
        <p:nvGrpSpPr>
          <p:cNvPr id="107" name="그룹 106">
            <a:extLst>
              <a:ext uri="{FF2B5EF4-FFF2-40B4-BE49-F238E27FC236}">
                <a16:creationId xmlns:a16="http://schemas.microsoft.com/office/drawing/2014/main" id="{94C71629-0C41-408D-A403-6DBBA2EFF97F}"/>
              </a:ext>
            </a:extLst>
          </p:cNvPr>
          <p:cNvGrpSpPr/>
          <p:nvPr/>
        </p:nvGrpSpPr>
        <p:grpSpPr>
          <a:xfrm>
            <a:off x="2076448" y="3581019"/>
            <a:ext cx="88813" cy="599637"/>
            <a:chOff x="4417618" y="5176329"/>
            <a:chExt cx="96312" cy="650264"/>
          </a:xfrm>
        </p:grpSpPr>
        <p:sp>
          <p:nvSpPr>
            <p:cNvPr id="108" name="자유형: 도형 107">
              <a:extLst>
                <a:ext uri="{FF2B5EF4-FFF2-40B4-BE49-F238E27FC236}">
                  <a16:creationId xmlns:a16="http://schemas.microsoft.com/office/drawing/2014/main" id="{08F1B81C-C663-4087-9C39-7534A2711204}"/>
                </a:ext>
              </a:extLst>
            </p:cNvPr>
            <p:cNvSpPr/>
            <p:nvPr/>
          </p:nvSpPr>
          <p:spPr>
            <a:xfrm flipH="1">
              <a:off x="4417618" y="5176329"/>
              <a:ext cx="96312" cy="41469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9" name="그룹 108">
              <a:extLst>
                <a:ext uri="{FF2B5EF4-FFF2-40B4-BE49-F238E27FC236}">
                  <a16:creationId xmlns:a16="http://schemas.microsoft.com/office/drawing/2014/main" id="{37594827-35EC-4DBC-9FE8-E6230400B295}"/>
                </a:ext>
              </a:extLst>
            </p:cNvPr>
            <p:cNvGrpSpPr/>
            <p:nvPr/>
          </p:nvGrpSpPr>
          <p:grpSpPr>
            <a:xfrm>
              <a:off x="4425769" y="5696664"/>
              <a:ext cx="85449" cy="129929"/>
              <a:chOff x="1073021" y="4861249"/>
              <a:chExt cx="681134" cy="1035697"/>
            </a:xfrm>
          </p:grpSpPr>
          <p:grpSp>
            <p:nvGrpSpPr>
              <p:cNvPr id="110" name="그룹 109">
                <a:extLst>
                  <a:ext uri="{FF2B5EF4-FFF2-40B4-BE49-F238E27FC236}">
                    <a16:creationId xmlns:a16="http://schemas.microsoft.com/office/drawing/2014/main" id="{1E075128-7736-4ED5-87B2-3AE1079FBC0D}"/>
                  </a:ext>
                </a:extLst>
              </p:cNvPr>
              <p:cNvGrpSpPr/>
              <p:nvPr/>
            </p:nvGrpSpPr>
            <p:grpSpPr>
              <a:xfrm>
                <a:off x="1073021" y="4861249"/>
                <a:ext cx="681134" cy="1035697"/>
                <a:chOff x="1073021" y="4861250"/>
                <a:chExt cx="681134" cy="681232"/>
              </a:xfrm>
            </p:grpSpPr>
            <p:cxnSp>
              <p:nvCxnSpPr>
                <p:cNvPr id="112" name="직선 연결선 111">
                  <a:extLst>
                    <a:ext uri="{FF2B5EF4-FFF2-40B4-BE49-F238E27FC236}">
                      <a16:creationId xmlns:a16="http://schemas.microsoft.com/office/drawing/2014/main" id="{DF4327CA-D67A-43E8-9E6C-D45C1A6DAB8B}"/>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72DB8026-CE44-4141-AABD-930B0F7A505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57234143-21D5-4655-BABC-54E7F026B68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타원 110">
                <a:extLst>
                  <a:ext uri="{FF2B5EF4-FFF2-40B4-BE49-F238E27FC236}">
                    <a16:creationId xmlns:a16="http://schemas.microsoft.com/office/drawing/2014/main" id="{BF90E4F2-C90E-40B1-9068-13AF42EA8A6C}"/>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15" name="TextBox 114">
            <a:extLst>
              <a:ext uri="{FF2B5EF4-FFF2-40B4-BE49-F238E27FC236}">
                <a16:creationId xmlns:a16="http://schemas.microsoft.com/office/drawing/2014/main" id="{6E3A9EAF-A820-4EF4-9BBD-557C7955657B}"/>
              </a:ext>
            </a:extLst>
          </p:cNvPr>
          <p:cNvSpPr txBox="1"/>
          <p:nvPr/>
        </p:nvSpPr>
        <p:spPr>
          <a:xfrm>
            <a:off x="840157" y="4143502"/>
            <a:ext cx="441146" cy="246221"/>
          </a:xfrm>
          <a:prstGeom prst="rect">
            <a:avLst/>
          </a:prstGeom>
          <a:noFill/>
        </p:spPr>
        <p:txBody>
          <a:bodyPr wrap="none" rtlCol="0">
            <a:spAutoFit/>
          </a:bodyPr>
          <a:lstStyle/>
          <a:p>
            <a:pPr algn="ctr"/>
            <a:r>
              <a:rPr lang="ko-KR" altLang="en-US" sz="1000" dirty="0"/>
              <a:t>상체</a:t>
            </a:r>
          </a:p>
        </p:txBody>
      </p:sp>
      <p:sp>
        <p:nvSpPr>
          <p:cNvPr id="116" name="TextBox 115">
            <a:extLst>
              <a:ext uri="{FF2B5EF4-FFF2-40B4-BE49-F238E27FC236}">
                <a16:creationId xmlns:a16="http://schemas.microsoft.com/office/drawing/2014/main" id="{CF5A16E1-BCE8-41F9-A8DD-89A330021A83}"/>
              </a:ext>
            </a:extLst>
          </p:cNvPr>
          <p:cNvSpPr txBox="1"/>
          <p:nvPr/>
        </p:nvSpPr>
        <p:spPr>
          <a:xfrm>
            <a:off x="2121171" y="4143502"/>
            <a:ext cx="441147" cy="246221"/>
          </a:xfrm>
          <a:prstGeom prst="rect">
            <a:avLst/>
          </a:prstGeom>
          <a:noFill/>
        </p:spPr>
        <p:txBody>
          <a:bodyPr wrap="none" rtlCol="0">
            <a:spAutoFit/>
          </a:bodyPr>
          <a:lstStyle/>
          <a:p>
            <a:pPr algn="ctr"/>
            <a:r>
              <a:rPr lang="ko-KR" altLang="en-US" sz="1000" dirty="0"/>
              <a:t>머리</a:t>
            </a:r>
          </a:p>
        </p:txBody>
      </p:sp>
      <p:grpSp>
        <p:nvGrpSpPr>
          <p:cNvPr id="117" name="그룹 116">
            <a:extLst>
              <a:ext uri="{FF2B5EF4-FFF2-40B4-BE49-F238E27FC236}">
                <a16:creationId xmlns:a16="http://schemas.microsoft.com/office/drawing/2014/main" id="{D164CA99-E32F-40EF-ADA6-A9289D2F7C92}"/>
              </a:ext>
            </a:extLst>
          </p:cNvPr>
          <p:cNvGrpSpPr/>
          <p:nvPr/>
        </p:nvGrpSpPr>
        <p:grpSpPr>
          <a:xfrm>
            <a:off x="1912234" y="4060843"/>
            <a:ext cx="78796" cy="119813"/>
            <a:chOff x="1073021" y="4861249"/>
            <a:chExt cx="681134" cy="1035697"/>
          </a:xfrm>
        </p:grpSpPr>
        <p:grpSp>
          <p:nvGrpSpPr>
            <p:cNvPr id="118" name="그룹 117">
              <a:extLst>
                <a:ext uri="{FF2B5EF4-FFF2-40B4-BE49-F238E27FC236}">
                  <a16:creationId xmlns:a16="http://schemas.microsoft.com/office/drawing/2014/main" id="{93AE9ABF-CC80-4BA3-AF73-BDE901B14650}"/>
                </a:ext>
              </a:extLst>
            </p:cNvPr>
            <p:cNvGrpSpPr/>
            <p:nvPr/>
          </p:nvGrpSpPr>
          <p:grpSpPr>
            <a:xfrm>
              <a:off x="1073021" y="4861249"/>
              <a:ext cx="681134" cy="1035697"/>
              <a:chOff x="1073021" y="4861250"/>
              <a:chExt cx="681134" cy="681232"/>
            </a:xfrm>
          </p:grpSpPr>
          <p:cxnSp>
            <p:nvCxnSpPr>
              <p:cNvPr id="120" name="직선 연결선 119">
                <a:extLst>
                  <a:ext uri="{FF2B5EF4-FFF2-40B4-BE49-F238E27FC236}">
                    <a16:creationId xmlns:a16="http://schemas.microsoft.com/office/drawing/2014/main" id="{AB86CB44-D7A4-4076-A122-3EA3157B6E94}"/>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DFEEDD54-DA75-4030-96F0-67A45534BFB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2D08ACD-473C-4795-B537-CAA9F211F6C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타원 118">
              <a:extLst>
                <a:ext uri="{FF2B5EF4-FFF2-40B4-BE49-F238E27FC236}">
                  <a16:creationId xmlns:a16="http://schemas.microsoft.com/office/drawing/2014/main" id="{A400E754-F304-4E56-AAAE-586D973CBA5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3" name="직사각형 122">
            <a:extLst>
              <a:ext uri="{FF2B5EF4-FFF2-40B4-BE49-F238E27FC236}">
                <a16:creationId xmlns:a16="http://schemas.microsoft.com/office/drawing/2014/main" id="{CB179350-9B3D-487F-974C-1FD4BACC53AD}"/>
              </a:ext>
            </a:extLst>
          </p:cNvPr>
          <p:cNvSpPr/>
          <p:nvPr/>
        </p:nvSpPr>
        <p:spPr>
          <a:xfrm>
            <a:off x="1909344" y="3581019"/>
            <a:ext cx="59550" cy="41060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직사각형 123">
            <a:extLst>
              <a:ext uri="{FF2B5EF4-FFF2-40B4-BE49-F238E27FC236}">
                <a16:creationId xmlns:a16="http://schemas.microsoft.com/office/drawing/2014/main" id="{E4BAA3C5-3A0F-46CE-AAA7-07BD22774FE5}"/>
              </a:ext>
            </a:extLst>
          </p:cNvPr>
          <p:cNvSpPr/>
          <p:nvPr/>
        </p:nvSpPr>
        <p:spPr>
          <a:xfrm>
            <a:off x="912541" y="3581473"/>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타원 124">
            <a:extLst>
              <a:ext uri="{FF2B5EF4-FFF2-40B4-BE49-F238E27FC236}">
                <a16:creationId xmlns:a16="http://schemas.microsoft.com/office/drawing/2014/main" id="{74C61294-DCD3-4B96-81EB-937ABF976BB0}"/>
              </a:ext>
            </a:extLst>
          </p:cNvPr>
          <p:cNvSpPr/>
          <p:nvPr/>
        </p:nvSpPr>
        <p:spPr>
          <a:xfrm>
            <a:off x="931903" y="38442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타원 125">
            <a:extLst>
              <a:ext uri="{FF2B5EF4-FFF2-40B4-BE49-F238E27FC236}">
                <a16:creationId xmlns:a16="http://schemas.microsoft.com/office/drawing/2014/main" id="{4B5F1632-ABDE-4E0A-98E9-DCADCE92362D}"/>
              </a:ext>
            </a:extLst>
          </p:cNvPr>
          <p:cNvSpPr/>
          <p:nvPr/>
        </p:nvSpPr>
        <p:spPr>
          <a:xfrm>
            <a:off x="621725" y="38442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126">
            <a:extLst>
              <a:ext uri="{FF2B5EF4-FFF2-40B4-BE49-F238E27FC236}">
                <a16:creationId xmlns:a16="http://schemas.microsoft.com/office/drawing/2014/main" id="{27922306-4BB3-41FF-927F-D6D8785B0D35}"/>
              </a:ext>
            </a:extLst>
          </p:cNvPr>
          <p:cNvSpPr/>
          <p:nvPr/>
        </p:nvSpPr>
        <p:spPr>
          <a:xfrm>
            <a:off x="535614" y="38442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타원 127">
            <a:extLst>
              <a:ext uri="{FF2B5EF4-FFF2-40B4-BE49-F238E27FC236}">
                <a16:creationId xmlns:a16="http://schemas.microsoft.com/office/drawing/2014/main" id="{063519C3-EC80-47B7-A3E6-F8C8709F4B62}"/>
              </a:ext>
            </a:extLst>
          </p:cNvPr>
          <p:cNvSpPr/>
          <p:nvPr/>
        </p:nvSpPr>
        <p:spPr>
          <a:xfrm>
            <a:off x="938253" y="3496664"/>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381B145E-7706-4121-9505-C42E1AC6E298}"/>
              </a:ext>
            </a:extLst>
          </p:cNvPr>
          <p:cNvSpPr/>
          <p:nvPr/>
        </p:nvSpPr>
        <p:spPr>
          <a:xfrm>
            <a:off x="2211640" y="3581473"/>
            <a:ext cx="83313" cy="56552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0" name="타원 129">
            <a:extLst>
              <a:ext uri="{FF2B5EF4-FFF2-40B4-BE49-F238E27FC236}">
                <a16:creationId xmlns:a16="http://schemas.microsoft.com/office/drawing/2014/main" id="{6402C340-F5D0-4293-8E6A-E3E45213E981}"/>
              </a:ext>
            </a:extLst>
          </p:cNvPr>
          <p:cNvSpPr/>
          <p:nvPr/>
        </p:nvSpPr>
        <p:spPr>
          <a:xfrm>
            <a:off x="2231002" y="38442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2" name="그룹 131">
            <a:extLst>
              <a:ext uri="{FF2B5EF4-FFF2-40B4-BE49-F238E27FC236}">
                <a16:creationId xmlns:a16="http://schemas.microsoft.com/office/drawing/2014/main" id="{72675F05-5AA2-4A70-9F84-53F9F655B5B5}"/>
              </a:ext>
            </a:extLst>
          </p:cNvPr>
          <p:cNvGrpSpPr/>
          <p:nvPr/>
        </p:nvGrpSpPr>
        <p:grpSpPr>
          <a:xfrm>
            <a:off x="1382394" y="3414128"/>
            <a:ext cx="111900" cy="133829"/>
            <a:chOff x="7282232" y="1266426"/>
            <a:chExt cx="852508" cy="1019576"/>
          </a:xfrm>
        </p:grpSpPr>
        <p:grpSp>
          <p:nvGrpSpPr>
            <p:cNvPr id="135" name="그룹 134">
              <a:extLst>
                <a:ext uri="{FF2B5EF4-FFF2-40B4-BE49-F238E27FC236}">
                  <a16:creationId xmlns:a16="http://schemas.microsoft.com/office/drawing/2014/main" id="{F0BD1987-13D1-4612-9EAB-30B5CEE45108}"/>
                </a:ext>
              </a:extLst>
            </p:cNvPr>
            <p:cNvGrpSpPr/>
            <p:nvPr/>
          </p:nvGrpSpPr>
          <p:grpSpPr>
            <a:xfrm>
              <a:off x="7282232" y="1266426"/>
              <a:ext cx="852507" cy="868862"/>
              <a:chOff x="1689506" y="2459129"/>
              <a:chExt cx="1903229" cy="1939741"/>
            </a:xfrm>
          </p:grpSpPr>
          <p:cxnSp>
            <p:nvCxnSpPr>
              <p:cNvPr id="141" name="직선 연결선 140">
                <a:extLst>
                  <a:ext uri="{FF2B5EF4-FFF2-40B4-BE49-F238E27FC236}">
                    <a16:creationId xmlns:a16="http://schemas.microsoft.com/office/drawing/2014/main" id="{76BFC7BB-11E6-4F13-85AF-D32B1BC17C5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AA880B1F-E76F-4B0E-AFBA-91CDFEB6FE7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6" name="그룹 135">
              <a:extLst>
                <a:ext uri="{FF2B5EF4-FFF2-40B4-BE49-F238E27FC236}">
                  <a16:creationId xmlns:a16="http://schemas.microsoft.com/office/drawing/2014/main" id="{33FFA4FE-AF32-4ABE-A877-DC2F39F7CC2E}"/>
                </a:ext>
              </a:extLst>
            </p:cNvPr>
            <p:cNvGrpSpPr/>
            <p:nvPr/>
          </p:nvGrpSpPr>
          <p:grpSpPr>
            <a:xfrm>
              <a:off x="7282233" y="1417140"/>
              <a:ext cx="852507" cy="868862"/>
              <a:chOff x="1689506" y="2459129"/>
              <a:chExt cx="1903229" cy="1939741"/>
            </a:xfrm>
          </p:grpSpPr>
          <p:cxnSp>
            <p:nvCxnSpPr>
              <p:cNvPr id="139" name="직선 연결선 138">
                <a:extLst>
                  <a:ext uri="{FF2B5EF4-FFF2-40B4-BE49-F238E27FC236}">
                    <a16:creationId xmlns:a16="http://schemas.microsoft.com/office/drawing/2014/main" id="{4895C8DF-1561-4D79-8F63-1477B95A37B9}"/>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8E3E58D9-AAB1-4F4E-8FC5-D9E7011BBD3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타원 136">
              <a:extLst>
                <a:ext uri="{FF2B5EF4-FFF2-40B4-BE49-F238E27FC236}">
                  <a16:creationId xmlns:a16="http://schemas.microsoft.com/office/drawing/2014/main" id="{2B3D9AF1-71BB-4E65-80F1-BE8A0F8CA0DC}"/>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8" name="타원 137">
              <a:extLst>
                <a:ext uri="{FF2B5EF4-FFF2-40B4-BE49-F238E27FC236}">
                  <a16:creationId xmlns:a16="http://schemas.microsoft.com/office/drawing/2014/main" id="{51914780-8CD0-42D3-9A4E-602C281F798C}"/>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4" name="타원 133">
            <a:extLst>
              <a:ext uri="{FF2B5EF4-FFF2-40B4-BE49-F238E27FC236}">
                <a16:creationId xmlns:a16="http://schemas.microsoft.com/office/drawing/2014/main" id="{8CBE701F-9F46-4A5A-9967-BD9A2479BF44}"/>
              </a:ext>
            </a:extLst>
          </p:cNvPr>
          <p:cNvSpPr/>
          <p:nvPr/>
        </p:nvSpPr>
        <p:spPr>
          <a:xfrm>
            <a:off x="1408580" y="2978297"/>
            <a:ext cx="45400" cy="454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66F89B76-9D2D-4386-804B-DF49B7875EDD}"/>
              </a:ext>
            </a:extLst>
          </p:cNvPr>
          <p:cNvSpPr/>
          <p:nvPr/>
        </p:nvSpPr>
        <p:spPr>
          <a:xfrm>
            <a:off x="2228090" y="3494424"/>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자유형: 도형 143">
            <a:extLst>
              <a:ext uri="{FF2B5EF4-FFF2-40B4-BE49-F238E27FC236}">
                <a16:creationId xmlns:a16="http://schemas.microsoft.com/office/drawing/2014/main" id="{7CE7BFDF-5E3F-4690-A0DA-6F1A436BD95E}"/>
              </a:ext>
            </a:extLst>
          </p:cNvPr>
          <p:cNvSpPr/>
          <p:nvPr/>
        </p:nvSpPr>
        <p:spPr>
          <a:xfrm flipH="1" flipV="1">
            <a:off x="2073254" y="2964532"/>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5" name="그룹 144">
            <a:extLst>
              <a:ext uri="{FF2B5EF4-FFF2-40B4-BE49-F238E27FC236}">
                <a16:creationId xmlns:a16="http://schemas.microsoft.com/office/drawing/2014/main" id="{69F70300-4C4A-447B-8FA0-99258853E04A}"/>
              </a:ext>
            </a:extLst>
          </p:cNvPr>
          <p:cNvGrpSpPr/>
          <p:nvPr/>
        </p:nvGrpSpPr>
        <p:grpSpPr>
          <a:xfrm>
            <a:off x="2079401" y="3159654"/>
            <a:ext cx="64407" cy="97934"/>
            <a:chOff x="1073021" y="4861249"/>
            <a:chExt cx="681134" cy="1035697"/>
          </a:xfrm>
        </p:grpSpPr>
        <p:grpSp>
          <p:nvGrpSpPr>
            <p:cNvPr id="146" name="그룹 145">
              <a:extLst>
                <a:ext uri="{FF2B5EF4-FFF2-40B4-BE49-F238E27FC236}">
                  <a16:creationId xmlns:a16="http://schemas.microsoft.com/office/drawing/2014/main" id="{B40F5F71-7A9E-4D4F-A39C-B494BB550A14}"/>
                </a:ext>
              </a:extLst>
            </p:cNvPr>
            <p:cNvGrpSpPr/>
            <p:nvPr/>
          </p:nvGrpSpPr>
          <p:grpSpPr>
            <a:xfrm>
              <a:off x="1073021" y="4861249"/>
              <a:ext cx="681134" cy="1035697"/>
              <a:chOff x="1073021" y="4861250"/>
              <a:chExt cx="681134" cy="681232"/>
            </a:xfrm>
          </p:grpSpPr>
          <p:cxnSp>
            <p:nvCxnSpPr>
              <p:cNvPr id="148" name="직선 연결선 147">
                <a:extLst>
                  <a:ext uri="{FF2B5EF4-FFF2-40B4-BE49-F238E27FC236}">
                    <a16:creationId xmlns:a16="http://schemas.microsoft.com/office/drawing/2014/main" id="{646BF296-3E57-43FF-9037-AA3B666EFB4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86C3AC8D-3722-432B-AB60-33C0E0204DFC}"/>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52E14C23-233E-48E9-AEF3-77E7AC42EDE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7" name="타원 146">
              <a:extLst>
                <a:ext uri="{FF2B5EF4-FFF2-40B4-BE49-F238E27FC236}">
                  <a16:creationId xmlns:a16="http://schemas.microsoft.com/office/drawing/2014/main" id="{B12EB592-76C1-4779-B755-46E7415E706A}"/>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1" name="그룹 150">
            <a:extLst>
              <a:ext uri="{FF2B5EF4-FFF2-40B4-BE49-F238E27FC236}">
                <a16:creationId xmlns:a16="http://schemas.microsoft.com/office/drawing/2014/main" id="{12222666-E4B3-425E-A656-09B9ACE24A05}"/>
              </a:ext>
            </a:extLst>
          </p:cNvPr>
          <p:cNvGrpSpPr/>
          <p:nvPr/>
        </p:nvGrpSpPr>
        <p:grpSpPr>
          <a:xfrm>
            <a:off x="2079401" y="3462160"/>
            <a:ext cx="64407" cy="97934"/>
            <a:chOff x="1073021" y="4861249"/>
            <a:chExt cx="681134" cy="1035697"/>
          </a:xfrm>
        </p:grpSpPr>
        <p:grpSp>
          <p:nvGrpSpPr>
            <p:cNvPr id="152" name="그룹 151">
              <a:extLst>
                <a:ext uri="{FF2B5EF4-FFF2-40B4-BE49-F238E27FC236}">
                  <a16:creationId xmlns:a16="http://schemas.microsoft.com/office/drawing/2014/main" id="{E0947E4E-F969-41DC-A556-9C764BDAE57B}"/>
                </a:ext>
              </a:extLst>
            </p:cNvPr>
            <p:cNvGrpSpPr/>
            <p:nvPr/>
          </p:nvGrpSpPr>
          <p:grpSpPr>
            <a:xfrm>
              <a:off x="1073021" y="4861249"/>
              <a:ext cx="681134" cy="1035697"/>
              <a:chOff x="1073021" y="4861250"/>
              <a:chExt cx="681134" cy="681232"/>
            </a:xfrm>
          </p:grpSpPr>
          <p:cxnSp>
            <p:nvCxnSpPr>
              <p:cNvPr id="154" name="직선 연결선 153">
                <a:extLst>
                  <a:ext uri="{FF2B5EF4-FFF2-40B4-BE49-F238E27FC236}">
                    <a16:creationId xmlns:a16="http://schemas.microsoft.com/office/drawing/2014/main" id="{8B46258E-D647-4351-8BE7-D236A11A1859}"/>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4655D815-D462-4A28-B3B5-B3C0F19BFCB4}"/>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직선 연결선 155">
                <a:extLst>
                  <a:ext uri="{FF2B5EF4-FFF2-40B4-BE49-F238E27FC236}">
                    <a16:creationId xmlns:a16="http://schemas.microsoft.com/office/drawing/2014/main" id="{F896A3D2-D36F-4288-9B21-76C7B1951ED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타원 152">
              <a:extLst>
                <a:ext uri="{FF2B5EF4-FFF2-40B4-BE49-F238E27FC236}">
                  <a16:creationId xmlns:a16="http://schemas.microsoft.com/office/drawing/2014/main" id="{242469C2-5488-451C-99B2-E5273460D608}"/>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7" name="직사각형 156">
            <a:extLst>
              <a:ext uri="{FF2B5EF4-FFF2-40B4-BE49-F238E27FC236}">
                <a16:creationId xmlns:a16="http://schemas.microsoft.com/office/drawing/2014/main" id="{FE7DE07A-964A-42CB-8601-FD382BF36349}"/>
              </a:ext>
            </a:extLst>
          </p:cNvPr>
          <p:cNvSpPr/>
          <p:nvPr/>
        </p:nvSpPr>
        <p:spPr>
          <a:xfrm>
            <a:off x="2075390" y="3282892"/>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8" name="그룹 157">
            <a:extLst>
              <a:ext uri="{FF2B5EF4-FFF2-40B4-BE49-F238E27FC236}">
                <a16:creationId xmlns:a16="http://schemas.microsoft.com/office/drawing/2014/main" id="{A1795297-3838-4E91-BA1E-B97968310D21}"/>
              </a:ext>
            </a:extLst>
          </p:cNvPr>
          <p:cNvGrpSpPr/>
          <p:nvPr/>
        </p:nvGrpSpPr>
        <p:grpSpPr>
          <a:xfrm>
            <a:off x="1403525" y="2410176"/>
            <a:ext cx="55510" cy="55510"/>
            <a:chOff x="1724037" y="3168309"/>
            <a:chExt cx="137205" cy="137205"/>
          </a:xfrm>
        </p:grpSpPr>
        <p:sp>
          <p:nvSpPr>
            <p:cNvPr id="159" name="타원 158">
              <a:extLst>
                <a:ext uri="{FF2B5EF4-FFF2-40B4-BE49-F238E27FC236}">
                  <a16:creationId xmlns:a16="http://schemas.microsoft.com/office/drawing/2014/main" id="{E7987701-CE3E-4DFF-8CB6-AC5A4226AF64}"/>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89C1E895-33BE-4D3C-80F8-199766FD4817}"/>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1" name="타원 160">
            <a:extLst>
              <a:ext uri="{FF2B5EF4-FFF2-40B4-BE49-F238E27FC236}">
                <a16:creationId xmlns:a16="http://schemas.microsoft.com/office/drawing/2014/main" id="{08E6DE90-5C98-47EA-BB88-7A93A546A076}"/>
              </a:ext>
            </a:extLst>
          </p:cNvPr>
          <p:cNvSpPr/>
          <p:nvPr/>
        </p:nvSpPr>
        <p:spPr>
          <a:xfrm>
            <a:off x="2081953" y="2900019"/>
            <a:ext cx="45400" cy="454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2" name="그룹 161">
            <a:extLst>
              <a:ext uri="{FF2B5EF4-FFF2-40B4-BE49-F238E27FC236}">
                <a16:creationId xmlns:a16="http://schemas.microsoft.com/office/drawing/2014/main" id="{E3FFEB86-DCEC-465F-84D8-4D7BD587D6B6}"/>
              </a:ext>
            </a:extLst>
          </p:cNvPr>
          <p:cNvGrpSpPr/>
          <p:nvPr/>
        </p:nvGrpSpPr>
        <p:grpSpPr>
          <a:xfrm>
            <a:off x="2082177" y="2410176"/>
            <a:ext cx="55510" cy="55510"/>
            <a:chOff x="1724037" y="3168309"/>
            <a:chExt cx="137205" cy="137205"/>
          </a:xfrm>
        </p:grpSpPr>
        <p:sp>
          <p:nvSpPr>
            <p:cNvPr id="163" name="타원 162">
              <a:extLst>
                <a:ext uri="{FF2B5EF4-FFF2-40B4-BE49-F238E27FC236}">
                  <a16:creationId xmlns:a16="http://schemas.microsoft.com/office/drawing/2014/main" id="{BA28F3C0-E149-4981-9E40-B608315994D1}"/>
                </a:ext>
              </a:extLst>
            </p:cNvPr>
            <p:cNvSpPr/>
            <p:nvPr/>
          </p:nvSpPr>
          <p:spPr>
            <a:xfrm>
              <a:off x="1724037" y="3168309"/>
              <a:ext cx="137205" cy="13720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타원 163">
              <a:extLst>
                <a:ext uri="{FF2B5EF4-FFF2-40B4-BE49-F238E27FC236}">
                  <a16:creationId xmlns:a16="http://schemas.microsoft.com/office/drawing/2014/main" id="{CC522CDB-CD8A-48B1-BDC3-53089E4F579F}"/>
                </a:ext>
              </a:extLst>
            </p:cNvPr>
            <p:cNvSpPr/>
            <p:nvPr/>
          </p:nvSpPr>
          <p:spPr>
            <a:xfrm>
              <a:off x="1761770" y="3206042"/>
              <a:ext cx="61738" cy="61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5" name="그룹 164">
            <a:extLst>
              <a:ext uri="{FF2B5EF4-FFF2-40B4-BE49-F238E27FC236}">
                <a16:creationId xmlns:a16="http://schemas.microsoft.com/office/drawing/2014/main" id="{2A4B87D2-5BFC-4DDB-A1A6-D0F0BCB45426}"/>
              </a:ext>
            </a:extLst>
          </p:cNvPr>
          <p:cNvGrpSpPr/>
          <p:nvPr/>
        </p:nvGrpSpPr>
        <p:grpSpPr>
          <a:xfrm>
            <a:off x="2079401" y="2290770"/>
            <a:ext cx="64407" cy="97934"/>
            <a:chOff x="1073021" y="4861249"/>
            <a:chExt cx="681134" cy="1035697"/>
          </a:xfrm>
        </p:grpSpPr>
        <p:grpSp>
          <p:nvGrpSpPr>
            <p:cNvPr id="166" name="그룹 165">
              <a:extLst>
                <a:ext uri="{FF2B5EF4-FFF2-40B4-BE49-F238E27FC236}">
                  <a16:creationId xmlns:a16="http://schemas.microsoft.com/office/drawing/2014/main" id="{0F958653-57A9-4E27-BEF7-3EACD3644252}"/>
                </a:ext>
              </a:extLst>
            </p:cNvPr>
            <p:cNvGrpSpPr/>
            <p:nvPr/>
          </p:nvGrpSpPr>
          <p:grpSpPr>
            <a:xfrm>
              <a:off x="1073021" y="4861249"/>
              <a:ext cx="681134" cy="1035697"/>
              <a:chOff x="1073021" y="4861250"/>
              <a:chExt cx="681134" cy="681232"/>
            </a:xfrm>
          </p:grpSpPr>
          <p:cxnSp>
            <p:nvCxnSpPr>
              <p:cNvPr id="168" name="직선 연결선 167">
                <a:extLst>
                  <a:ext uri="{FF2B5EF4-FFF2-40B4-BE49-F238E27FC236}">
                    <a16:creationId xmlns:a16="http://schemas.microsoft.com/office/drawing/2014/main" id="{3A6D825E-BCFE-44AA-B945-0D65991B6C4D}"/>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469EEA75-F734-4CE8-9C92-3A1DA18454FD}"/>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직선 연결선 169">
                <a:extLst>
                  <a:ext uri="{FF2B5EF4-FFF2-40B4-BE49-F238E27FC236}">
                    <a16:creationId xmlns:a16="http://schemas.microsoft.com/office/drawing/2014/main" id="{080D5607-0FC6-480E-A548-EC5FC3CDCD18}"/>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7" name="타원 166">
              <a:extLst>
                <a:ext uri="{FF2B5EF4-FFF2-40B4-BE49-F238E27FC236}">
                  <a16:creationId xmlns:a16="http://schemas.microsoft.com/office/drawing/2014/main" id="{CFDF7553-F8F3-49E7-BC53-06518A67928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1" name="직사각형 170">
            <a:extLst>
              <a:ext uri="{FF2B5EF4-FFF2-40B4-BE49-F238E27FC236}">
                <a16:creationId xmlns:a16="http://schemas.microsoft.com/office/drawing/2014/main" id="{06CD189F-AA35-4E5A-93AE-D09FF1FF360C}"/>
              </a:ext>
            </a:extLst>
          </p:cNvPr>
          <p:cNvSpPr/>
          <p:nvPr/>
        </p:nvSpPr>
        <p:spPr>
          <a:xfrm>
            <a:off x="2075390" y="2111502"/>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2" name="자유형: 도형 171">
            <a:extLst>
              <a:ext uri="{FF2B5EF4-FFF2-40B4-BE49-F238E27FC236}">
                <a16:creationId xmlns:a16="http://schemas.microsoft.com/office/drawing/2014/main" id="{37F97774-802A-41DF-9BC1-42EDE9BB38F8}"/>
              </a:ext>
            </a:extLst>
          </p:cNvPr>
          <p:cNvSpPr/>
          <p:nvPr/>
        </p:nvSpPr>
        <p:spPr>
          <a:xfrm flipH="1">
            <a:off x="2081950" y="1814963"/>
            <a:ext cx="75633" cy="144734"/>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3" name="그룹 172">
            <a:extLst>
              <a:ext uri="{FF2B5EF4-FFF2-40B4-BE49-F238E27FC236}">
                <a16:creationId xmlns:a16="http://schemas.microsoft.com/office/drawing/2014/main" id="{5B37C81E-0DBC-4708-9D22-E5A5F71AFFEC}"/>
              </a:ext>
            </a:extLst>
          </p:cNvPr>
          <p:cNvGrpSpPr/>
          <p:nvPr/>
        </p:nvGrpSpPr>
        <p:grpSpPr>
          <a:xfrm>
            <a:off x="2083964" y="1980854"/>
            <a:ext cx="78796" cy="119813"/>
            <a:chOff x="1073021" y="4861249"/>
            <a:chExt cx="681134" cy="1035697"/>
          </a:xfrm>
        </p:grpSpPr>
        <p:grpSp>
          <p:nvGrpSpPr>
            <p:cNvPr id="174" name="그룹 173">
              <a:extLst>
                <a:ext uri="{FF2B5EF4-FFF2-40B4-BE49-F238E27FC236}">
                  <a16:creationId xmlns:a16="http://schemas.microsoft.com/office/drawing/2014/main" id="{B5A6D3E9-2BFB-40C6-92C1-0A28AA7DF3DC}"/>
                </a:ext>
              </a:extLst>
            </p:cNvPr>
            <p:cNvGrpSpPr/>
            <p:nvPr/>
          </p:nvGrpSpPr>
          <p:grpSpPr>
            <a:xfrm>
              <a:off x="1073021" y="4861249"/>
              <a:ext cx="681134" cy="1035697"/>
              <a:chOff x="1073021" y="4861250"/>
              <a:chExt cx="681134" cy="681232"/>
            </a:xfrm>
          </p:grpSpPr>
          <p:cxnSp>
            <p:nvCxnSpPr>
              <p:cNvPr id="176" name="직선 연결선 175">
                <a:extLst>
                  <a:ext uri="{FF2B5EF4-FFF2-40B4-BE49-F238E27FC236}">
                    <a16:creationId xmlns:a16="http://schemas.microsoft.com/office/drawing/2014/main" id="{91C958C3-7246-4852-B224-E3BC552DFE38}"/>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직선 연결선 176">
                <a:extLst>
                  <a:ext uri="{FF2B5EF4-FFF2-40B4-BE49-F238E27FC236}">
                    <a16:creationId xmlns:a16="http://schemas.microsoft.com/office/drawing/2014/main" id="{CB4904E3-B595-4924-8C5B-B468FB18821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직선 연결선 177">
                <a:extLst>
                  <a:ext uri="{FF2B5EF4-FFF2-40B4-BE49-F238E27FC236}">
                    <a16:creationId xmlns:a16="http://schemas.microsoft.com/office/drawing/2014/main" id="{9A11E70F-E23F-4A77-9C05-C6AD1BE0C335}"/>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타원 174">
              <a:extLst>
                <a:ext uri="{FF2B5EF4-FFF2-40B4-BE49-F238E27FC236}">
                  <a16:creationId xmlns:a16="http://schemas.microsoft.com/office/drawing/2014/main" id="{14E5AACD-E4BE-4DB4-A9BD-1180D433F51B}"/>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9" name="직사각형 178">
            <a:extLst>
              <a:ext uri="{FF2B5EF4-FFF2-40B4-BE49-F238E27FC236}">
                <a16:creationId xmlns:a16="http://schemas.microsoft.com/office/drawing/2014/main" id="{B81D0BC5-2266-4F38-B8E6-EA905DF8D7D7}"/>
              </a:ext>
            </a:extLst>
          </p:cNvPr>
          <p:cNvSpPr/>
          <p:nvPr/>
        </p:nvSpPr>
        <p:spPr>
          <a:xfrm>
            <a:off x="1398470" y="1809698"/>
            <a:ext cx="83313" cy="56552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0" name="그룹 179">
            <a:extLst>
              <a:ext uri="{FF2B5EF4-FFF2-40B4-BE49-F238E27FC236}">
                <a16:creationId xmlns:a16="http://schemas.microsoft.com/office/drawing/2014/main" id="{F3E06A24-7BD4-45CF-A6EB-940EA19F725B}"/>
              </a:ext>
            </a:extLst>
          </p:cNvPr>
          <p:cNvGrpSpPr/>
          <p:nvPr/>
        </p:nvGrpSpPr>
        <p:grpSpPr>
          <a:xfrm>
            <a:off x="1744327" y="3042103"/>
            <a:ext cx="65791" cy="538916"/>
            <a:chOff x="1553459" y="5234001"/>
            <a:chExt cx="144604" cy="1184500"/>
          </a:xfrm>
        </p:grpSpPr>
        <p:grpSp>
          <p:nvGrpSpPr>
            <p:cNvPr id="181" name="그룹 180">
              <a:extLst>
                <a:ext uri="{FF2B5EF4-FFF2-40B4-BE49-F238E27FC236}">
                  <a16:creationId xmlns:a16="http://schemas.microsoft.com/office/drawing/2014/main" id="{3397D551-28B4-4EAE-BF86-925AA5F0F8FF}"/>
                </a:ext>
              </a:extLst>
            </p:cNvPr>
            <p:cNvGrpSpPr/>
            <p:nvPr/>
          </p:nvGrpSpPr>
          <p:grpSpPr>
            <a:xfrm>
              <a:off x="1583234" y="6117858"/>
              <a:ext cx="94737" cy="300643"/>
              <a:chOff x="3715789" y="4141690"/>
              <a:chExt cx="161176" cy="511485"/>
            </a:xfrm>
          </p:grpSpPr>
          <p:cxnSp>
            <p:nvCxnSpPr>
              <p:cNvPr id="183" name="직선 연결선 182">
                <a:extLst>
                  <a:ext uri="{FF2B5EF4-FFF2-40B4-BE49-F238E27FC236}">
                    <a16:creationId xmlns:a16="http://schemas.microsoft.com/office/drawing/2014/main" id="{F81BAEFA-35EC-4E4D-8C69-307229B931DA}"/>
                  </a:ext>
                </a:extLst>
              </p:cNvPr>
              <p:cNvCxnSpPr/>
              <p:nvPr/>
            </p:nvCxnSpPr>
            <p:spPr>
              <a:xfrm>
                <a:off x="3715789" y="4141690"/>
                <a:ext cx="0" cy="297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5AF89A66-7054-4F4B-9ECD-5938CCC1F6C5}"/>
                  </a:ext>
                </a:extLst>
              </p:cNvPr>
              <p:cNvCxnSpPr>
                <a:cxnSpLocks/>
              </p:cNvCxnSpPr>
              <p:nvPr/>
            </p:nvCxnSpPr>
            <p:spPr>
              <a:xfrm>
                <a:off x="3715789" y="4141690"/>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B348A9E0-7421-4FCB-AFEC-A022DFB0AE68}"/>
                  </a:ext>
                </a:extLst>
              </p:cNvPr>
              <p:cNvCxnSpPr>
                <a:cxnSpLocks/>
              </p:cNvCxnSpPr>
              <p:nvPr/>
            </p:nvCxnSpPr>
            <p:spPr>
              <a:xfrm>
                <a:off x="3715789" y="4438996"/>
                <a:ext cx="161176" cy="214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직사각형 181">
              <a:extLst>
                <a:ext uri="{FF2B5EF4-FFF2-40B4-BE49-F238E27FC236}">
                  <a16:creationId xmlns:a16="http://schemas.microsoft.com/office/drawing/2014/main" id="{91104675-AE58-49CA-BB53-FE1C0B2B116A}"/>
                </a:ext>
              </a:extLst>
            </p:cNvPr>
            <p:cNvSpPr/>
            <p:nvPr/>
          </p:nvSpPr>
          <p:spPr>
            <a:xfrm>
              <a:off x="1553459" y="5234001"/>
              <a:ext cx="144604" cy="79977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86" name="직선 연결선 185">
            <a:extLst>
              <a:ext uri="{FF2B5EF4-FFF2-40B4-BE49-F238E27FC236}">
                <a16:creationId xmlns:a16="http://schemas.microsoft.com/office/drawing/2014/main" id="{AEEA635E-6ECE-4351-BD02-25533EF15269}"/>
              </a:ext>
            </a:extLst>
          </p:cNvPr>
          <p:cNvCxnSpPr>
            <a:cxnSpLocks/>
          </p:cNvCxnSpPr>
          <p:nvPr/>
        </p:nvCxnSpPr>
        <p:spPr>
          <a:xfrm>
            <a:off x="1846832" y="1809698"/>
            <a:ext cx="0" cy="233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2A03FA78-26A9-4AE0-BE4F-B3FBC2E0216A}"/>
              </a:ext>
            </a:extLst>
          </p:cNvPr>
          <p:cNvSpPr txBox="1"/>
          <p:nvPr/>
        </p:nvSpPr>
        <p:spPr>
          <a:xfrm>
            <a:off x="1461579" y="4143112"/>
            <a:ext cx="492443" cy="215444"/>
          </a:xfrm>
          <a:prstGeom prst="rect">
            <a:avLst/>
          </a:prstGeom>
          <a:noFill/>
        </p:spPr>
        <p:txBody>
          <a:bodyPr wrap="none" rtlCol="0">
            <a:spAutoFit/>
          </a:bodyPr>
          <a:lstStyle/>
          <a:p>
            <a:pPr algn="ctr"/>
            <a:r>
              <a:rPr lang="ko-KR" altLang="en-US" sz="800" dirty="0"/>
              <a:t>팔꿈치</a:t>
            </a:r>
          </a:p>
        </p:txBody>
      </p:sp>
      <p:sp>
        <p:nvSpPr>
          <p:cNvPr id="188" name="이등변 삼각형 187">
            <a:extLst>
              <a:ext uri="{FF2B5EF4-FFF2-40B4-BE49-F238E27FC236}">
                <a16:creationId xmlns:a16="http://schemas.microsoft.com/office/drawing/2014/main" id="{60F33E20-60D0-4358-B599-E8D1E2ACBAE6}"/>
              </a:ext>
            </a:extLst>
          </p:cNvPr>
          <p:cNvSpPr/>
          <p:nvPr/>
        </p:nvSpPr>
        <p:spPr>
          <a:xfrm rot="5400000">
            <a:off x="1284526" y="3183240"/>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1" name="그룹 210">
            <a:extLst>
              <a:ext uri="{FF2B5EF4-FFF2-40B4-BE49-F238E27FC236}">
                <a16:creationId xmlns:a16="http://schemas.microsoft.com/office/drawing/2014/main" id="{B96825D4-2EB5-426B-9FA0-5701325E9CD2}"/>
              </a:ext>
            </a:extLst>
          </p:cNvPr>
          <p:cNvGrpSpPr/>
          <p:nvPr/>
        </p:nvGrpSpPr>
        <p:grpSpPr>
          <a:xfrm>
            <a:off x="3603587" y="4079980"/>
            <a:ext cx="102880" cy="842724"/>
            <a:chOff x="1553459" y="5234001"/>
            <a:chExt cx="144604" cy="1184500"/>
          </a:xfrm>
        </p:grpSpPr>
        <p:grpSp>
          <p:nvGrpSpPr>
            <p:cNvPr id="212" name="그룹 211">
              <a:extLst>
                <a:ext uri="{FF2B5EF4-FFF2-40B4-BE49-F238E27FC236}">
                  <a16:creationId xmlns:a16="http://schemas.microsoft.com/office/drawing/2014/main" id="{4C9C6CC8-BE87-4B2C-AB8F-39F9AC415302}"/>
                </a:ext>
              </a:extLst>
            </p:cNvPr>
            <p:cNvGrpSpPr/>
            <p:nvPr/>
          </p:nvGrpSpPr>
          <p:grpSpPr>
            <a:xfrm>
              <a:off x="1583234" y="6117858"/>
              <a:ext cx="94737" cy="300643"/>
              <a:chOff x="3715789" y="4141690"/>
              <a:chExt cx="161176" cy="511485"/>
            </a:xfrm>
          </p:grpSpPr>
          <p:cxnSp>
            <p:nvCxnSpPr>
              <p:cNvPr id="214" name="직선 연결선 213">
                <a:extLst>
                  <a:ext uri="{FF2B5EF4-FFF2-40B4-BE49-F238E27FC236}">
                    <a16:creationId xmlns:a16="http://schemas.microsoft.com/office/drawing/2014/main" id="{B48F5335-48DB-4E4B-A5E8-8FF69A7FFB44}"/>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85D50F4C-0E06-4DE1-BF80-9F3E28FBC22A}"/>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A0B5C68B-9E7B-4FFE-8A37-C1FE930EE3B2}"/>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3" name="직사각형 212">
              <a:extLst>
                <a:ext uri="{FF2B5EF4-FFF2-40B4-BE49-F238E27FC236}">
                  <a16:creationId xmlns:a16="http://schemas.microsoft.com/office/drawing/2014/main" id="{712C152C-491F-481A-9A5E-EB13E919CAA7}"/>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9" name="그룹 218">
            <a:extLst>
              <a:ext uri="{FF2B5EF4-FFF2-40B4-BE49-F238E27FC236}">
                <a16:creationId xmlns:a16="http://schemas.microsoft.com/office/drawing/2014/main" id="{DBD46AF9-3B05-4E39-97A7-364B9E6E53E1}"/>
              </a:ext>
            </a:extLst>
          </p:cNvPr>
          <p:cNvGrpSpPr/>
          <p:nvPr/>
        </p:nvGrpSpPr>
        <p:grpSpPr>
          <a:xfrm>
            <a:off x="3348731" y="4089262"/>
            <a:ext cx="181617" cy="807869"/>
            <a:chOff x="3081634" y="5630770"/>
            <a:chExt cx="111900" cy="497754"/>
          </a:xfrm>
        </p:grpSpPr>
        <p:grpSp>
          <p:nvGrpSpPr>
            <p:cNvPr id="189" name="그룹 188">
              <a:extLst>
                <a:ext uri="{FF2B5EF4-FFF2-40B4-BE49-F238E27FC236}">
                  <a16:creationId xmlns:a16="http://schemas.microsoft.com/office/drawing/2014/main" id="{FC8799ED-7B5A-4145-B9E0-7EE249421021}"/>
                </a:ext>
              </a:extLst>
            </p:cNvPr>
            <p:cNvGrpSpPr/>
            <p:nvPr/>
          </p:nvGrpSpPr>
          <p:grpSpPr>
            <a:xfrm>
              <a:off x="3081634" y="5994695"/>
              <a:ext cx="111900" cy="133829"/>
              <a:chOff x="7282232" y="1266426"/>
              <a:chExt cx="852508" cy="1019576"/>
            </a:xfrm>
          </p:grpSpPr>
          <p:grpSp>
            <p:nvGrpSpPr>
              <p:cNvPr id="190" name="그룹 189">
                <a:extLst>
                  <a:ext uri="{FF2B5EF4-FFF2-40B4-BE49-F238E27FC236}">
                    <a16:creationId xmlns:a16="http://schemas.microsoft.com/office/drawing/2014/main" id="{AEFC9655-800A-4A3F-80D3-0B1E5444547C}"/>
                  </a:ext>
                </a:extLst>
              </p:cNvPr>
              <p:cNvGrpSpPr/>
              <p:nvPr/>
            </p:nvGrpSpPr>
            <p:grpSpPr>
              <a:xfrm>
                <a:off x="7282232" y="1266426"/>
                <a:ext cx="852507" cy="868862"/>
                <a:chOff x="1689506" y="2459129"/>
                <a:chExt cx="1903229" cy="1939741"/>
              </a:xfrm>
            </p:grpSpPr>
            <p:cxnSp>
              <p:nvCxnSpPr>
                <p:cNvPr id="196" name="직선 연결선 195">
                  <a:extLst>
                    <a:ext uri="{FF2B5EF4-FFF2-40B4-BE49-F238E27FC236}">
                      <a16:creationId xmlns:a16="http://schemas.microsoft.com/office/drawing/2014/main" id="{D80E7077-2F00-4188-93F0-0A36DBC8C6F5}"/>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id="{119DD46B-E6AA-420A-BC3C-449CABE100A6}"/>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그룹 190">
                <a:extLst>
                  <a:ext uri="{FF2B5EF4-FFF2-40B4-BE49-F238E27FC236}">
                    <a16:creationId xmlns:a16="http://schemas.microsoft.com/office/drawing/2014/main" id="{6D23EBA5-3AC5-4F3D-9E39-A76297028F24}"/>
                  </a:ext>
                </a:extLst>
              </p:cNvPr>
              <p:cNvGrpSpPr/>
              <p:nvPr/>
            </p:nvGrpSpPr>
            <p:grpSpPr>
              <a:xfrm>
                <a:off x="7282233" y="1417140"/>
                <a:ext cx="852507" cy="868862"/>
                <a:chOff x="1689506" y="2459129"/>
                <a:chExt cx="1903229" cy="1939741"/>
              </a:xfrm>
            </p:grpSpPr>
            <p:cxnSp>
              <p:nvCxnSpPr>
                <p:cNvPr id="194" name="직선 연결선 193">
                  <a:extLst>
                    <a:ext uri="{FF2B5EF4-FFF2-40B4-BE49-F238E27FC236}">
                      <a16:creationId xmlns:a16="http://schemas.microsoft.com/office/drawing/2014/main" id="{53945AE2-70E2-4EE1-BC4C-D79B5605881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E0903AF6-8B1B-43D9-B365-12240F90FEF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2" name="타원 191">
                <a:extLst>
                  <a:ext uri="{FF2B5EF4-FFF2-40B4-BE49-F238E27FC236}">
                    <a16:creationId xmlns:a16="http://schemas.microsoft.com/office/drawing/2014/main" id="{E86CD75C-5CB6-44B4-9FD7-69DA80AA82D3}"/>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92">
                <a:extLst>
                  <a:ext uri="{FF2B5EF4-FFF2-40B4-BE49-F238E27FC236}">
                    <a16:creationId xmlns:a16="http://schemas.microsoft.com/office/drawing/2014/main" id="{4E2FDE43-9A47-4A48-9C5E-508501CFD513}"/>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7" name="이등변 삼각형 216">
              <a:extLst>
                <a:ext uri="{FF2B5EF4-FFF2-40B4-BE49-F238E27FC236}">
                  <a16:creationId xmlns:a16="http://schemas.microsoft.com/office/drawing/2014/main" id="{5CE0E463-474F-4573-B739-EA7436F259F2}"/>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0" name="그룹 219">
            <a:extLst>
              <a:ext uri="{FF2B5EF4-FFF2-40B4-BE49-F238E27FC236}">
                <a16:creationId xmlns:a16="http://schemas.microsoft.com/office/drawing/2014/main" id="{C07EB4D9-ECE3-4D63-BB40-CB71724521AF}"/>
              </a:ext>
            </a:extLst>
          </p:cNvPr>
          <p:cNvGrpSpPr/>
          <p:nvPr/>
        </p:nvGrpSpPr>
        <p:grpSpPr>
          <a:xfrm>
            <a:off x="3807080" y="4079877"/>
            <a:ext cx="102881" cy="823304"/>
            <a:chOff x="3774630" y="5535403"/>
            <a:chExt cx="75634" cy="605258"/>
          </a:xfrm>
        </p:grpSpPr>
        <p:grpSp>
          <p:nvGrpSpPr>
            <p:cNvPr id="198" name="그룹 197">
              <a:extLst>
                <a:ext uri="{FF2B5EF4-FFF2-40B4-BE49-F238E27FC236}">
                  <a16:creationId xmlns:a16="http://schemas.microsoft.com/office/drawing/2014/main" id="{C36171F6-0F02-4F10-B74E-8AFF653347F5}"/>
                </a:ext>
              </a:extLst>
            </p:cNvPr>
            <p:cNvGrpSpPr/>
            <p:nvPr/>
          </p:nvGrpSpPr>
          <p:grpSpPr>
            <a:xfrm>
              <a:off x="3778641" y="5740221"/>
              <a:ext cx="64407" cy="97934"/>
              <a:chOff x="1073021" y="4861249"/>
              <a:chExt cx="681134" cy="1035697"/>
            </a:xfrm>
          </p:grpSpPr>
          <p:grpSp>
            <p:nvGrpSpPr>
              <p:cNvPr id="199" name="그룹 198">
                <a:extLst>
                  <a:ext uri="{FF2B5EF4-FFF2-40B4-BE49-F238E27FC236}">
                    <a16:creationId xmlns:a16="http://schemas.microsoft.com/office/drawing/2014/main" id="{91EFC22B-C527-4DDD-872C-B1DAA147F3DC}"/>
                  </a:ext>
                </a:extLst>
              </p:cNvPr>
              <p:cNvGrpSpPr/>
              <p:nvPr/>
            </p:nvGrpSpPr>
            <p:grpSpPr>
              <a:xfrm>
                <a:off x="1073021" y="4861249"/>
                <a:ext cx="681134" cy="1035697"/>
                <a:chOff x="1073021" y="4861250"/>
                <a:chExt cx="681134" cy="681232"/>
              </a:xfrm>
            </p:grpSpPr>
            <p:cxnSp>
              <p:nvCxnSpPr>
                <p:cNvPr id="201" name="직선 연결선 200">
                  <a:extLst>
                    <a:ext uri="{FF2B5EF4-FFF2-40B4-BE49-F238E27FC236}">
                      <a16:creationId xmlns:a16="http://schemas.microsoft.com/office/drawing/2014/main" id="{4C4FE7C0-D432-4C0E-A876-0D46E870EEBB}"/>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직선 연결선 201">
                  <a:extLst>
                    <a:ext uri="{FF2B5EF4-FFF2-40B4-BE49-F238E27FC236}">
                      <a16:creationId xmlns:a16="http://schemas.microsoft.com/office/drawing/2014/main" id="{6F0082E3-385D-40DA-BFF6-8CC5172589CD}"/>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id="{E71140C4-1AE2-4693-846E-F3F49B96CC09}"/>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0" name="타원 199">
                <a:extLst>
                  <a:ext uri="{FF2B5EF4-FFF2-40B4-BE49-F238E27FC236}">
                    <a16:creationId xmlns:a16="http://schemas.microsoft.com/office/drawing/2014/main" id="{86EBA3C9-408E-429C-81C6-56C29836687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4" name="그룹 203">
              <a:extLst>
                <a:ext uri="{FF2B5EF4-FFF2-40B4-BE49-F238E27FC236}">
                  <a16:creationId xmlns:a16="http://schemas.microsoft.com/office/drawing/2014/main" id="{1CE0764B-F2AB-4932-A466-FF63C1676246}"/>
                </a:ext>
              </a:extLst>
            </p:cNvPr>
            <p:cNvGrpSpPr/>
            <p:nvPr/>
          </p:nvGrpSpPr>
          <p:grpSpPr>
            <a:xfrm>
              <a:off x="3778641" y="6042727"/>
              <a:ext cx="64407" cy="97934"/>
              <a:chOff x="1073021" y="4861249"/>
              <a:chExt cx="681134" cy="1035697"/>
            </a:xfrm>
          </p:grpSpPr>
          <p:grpSp>
            <p:nvGrpSpPr>
              <p:cNvPr id="205" name="그룹 204">
                <a:extLst>
                  <a:ext uri="{FF2B5EF4-FFF2-40B4-BE49-F238E27FC236}">
                    <a16:creationId xmlns:a16="http://schemas.microsoft.com/office/drawing/2014/main" id="{4934D216-8AF8-40DC-8754-830BBB433B4A}"/>
                  </a:ext>
                </a:extLst>
              </p:cNvPr>
              <p:cNvGrpSpPr/>
              <p:nvPr/>
            </p:nvGrpSpPr>
            <p:grpSpPr>
              <a:xfrm>
                <a:off x="1073021" y="4861249"/>
                <a:ext cx="681134" cy="1035697"/>
                <a:chOff x="1073021" y="4861250"/>
                <a:chExt cx="681134" cy="681232"/>
              </a:xfrm>
            </p:grpSpPr>
            <p:cxnSp>
              <p:nvCxnSpPr>
                <p:cNvPr id="207" name="직선 연결선 206">
                  <a:extLst>
                    <a:ext uri="{FF2B5EF4-FFF2-40B4-BE49-F238E27FC236}">
                      <a16:creationId xmlns:a16="http://schemas.microsoft.com/office/drawing/2014/main" id="{E4518BA1-2D1A-4569-879C-2B82A4D507EA}"/>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87109732-7678-4057-92C6-C496617849F6}"/>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 208">
                  <a:extLst>
                    <a:ext uri="{FF2B5EF4-FFF2-40B4-BE49-F238E27FC236}">
                      <a16:creationId xmlns:a16="http://schemas.microsoft.com/office/drawing/2014/main" id="{661DA84F-19A3-4F8E-AA63-BF35D439FEF8}"/>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6" name="타원 205">
                <a:extLst>
                  <a:ext uri="{FF2B5EF4-FFF2-40B4-BE49-F238E27FC236}">
                    <a16:creationId xmlns:a16="http://schemas.microsoft.com/office/drawing/2014/main" id="{60625756-0910-452A-999A-02F6039119DC}"/>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0" name="직사각형 209">
              <a:extLst>
                <a:ext uri="{FF2B5EF4-FFF2-40B4-BE49-F238E27FC236}">
                  <a16:creationId xmlns:a16="http://schemas.microsoft.com/office/drawing/2014/main" id="{2F404E66-D409-4692-94F9-5FF9DCFE8DC2}"/>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자유형: 도형 217">
              <a:extLst>
                <a:ext uri="{FF2B5EF4-FFF2-40B4-BE49-F238E27FC236}">
                  <a16:creationId xmlns:a16="http://schemas.microsoft.com/office/drawing/2014/main" id="{AA08E8A8-B1BB-4DF4-9B66-08C664203301}"/>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21" name="그룹 220">
            <a:extLst>
              <a:ext uri="{FF2B5EF4-FFF2-40B4-BE49-F238E27FC236}">
                <a16:creationId xmlns:a16="http://schemas.microsoft.com/office/drawing/2014/main" id="{B6C09A00-C35A-458E-BEA2-D387F7A6F032}"/>
              </a:ext>
            </a:extLst>
          </p:cNvPr>
          <p:cNvGrpSpPr/>
          <p:nvPr/>
        </p:nvGrpSpPr>
        <p:grpSpPr>
          <a:xfrm>
            <a:off x="6129087" y="4596403"/>
            <a:ext cx="144604" cy="215509"/>
            <a:chOff x="1073021" y="4861249"/>
            <a:chExt cx="681134" cy="1035697"/>
          </a:xfrm>
        </p:grpSpPr>
        <p:grpSp>
          <p:nvGrpSpPr>
            <p:cNvPr id="222" name="그룹 221">
              <a:extLst>
                <a:ext uri="{FF2B5EF4-FFF2-40B4-BE49-F238E27FC236}">
                  <a16:creationId xmlns:a16="http://schemas.microsoft.com/office/drawing/2014/main" id="{07B9CB3D-1D29-420A-8FA8-6890CC0F3964}"/>
                </a:ext>
              </a:extLst>
            </p:cNvPr>
            <p:cNvGrpSpPr/>
            <p:nvPr/>
          </p:nvGrpSpPr>
          <p:grpSpPr>
            <a:xfrm>
              <a:off x="1073021" y="4861249"/>
              <a:ext cx="681134" cy="1035697"/>
              <a:chOff x="1073021" y="4861250"/>
              <a:chExt cx="681134" cy="681232"/>
            </a:xfrm>
          </p:grpSpPr>
          <p:cxnSp>
            <p:nvCxnSpPr>
              <p:cNvPr id="224" name="직선 연결선 223">
                <a:extLst>
                  <a:ext uri="{FF2B5EF4-FFF2-40B4-BE49-F238E27FC236}">
                    <a16:creationId xmlns:a16="http://schemas.microsoft.com/office/drawing/2014/main" id="{AD1D5ED8-64BF-458B-9FF0-7D34B579E3B6}"/>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B7FFE602-EE9F-4CF9-BF30-F153B5719C0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A6C6E2FB-4409-40F6-801E-55E1777F5143}"/>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3" name="타원 222">
              <a:extLst>
                <a:ext uri="{FF2B5EF4-FFF2-40B4-BE49-F238E27FC236}">
                  <a16:creationId xmlns:a16="http://schemas.microsoft.com/office/drawing/2014/main" id="{4D886752-AF91-4CF1-9BD5-E44D00D1EE0E}"/>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7" name="자유형: 도형 226">
            <a:extLst>
              <a:ext uri="{FF2B5EF4-FFF2-40B4-BE49-F238E27FC236}">
                <a16:creationId xmlns:a16="http://schemas.microsoft.com/office/drawing/2014/main" id="{5CE3B7D6-7E96-4A40-BD71-35703A8E1CC8}"/>
              </a:ext>
            </a:extLst>
          </p:cNvPr>
          <p:cNvSpPr/>
          <p:nvPr/>
        </p:nvSpPr>
        <p:spPr>
          <a:xfrm flipH="1" flipV="1">
            <a:off x="6129087" y="4016432"/>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8" name="그룹 227">
            <a:extLst>
              <a:ext uri="{FF2B5EF4-FFF2-40B4-BE49-F238E27FC236}">
                <a16:creationId xmlns:a16="http://schemas.microsoft.com/office/drawing/2014/main" id="{096B2C7C-43A3-428E-B14D-FC86EE1A2778}"/>
              </a:ext>
            </a:extLst>
          </p:cNvPr>
          <p:cNvGrpSpPr/>
          <p:nvPr/>
        </p:nvGrpSpPr>
        <p:grpSpPr>
          <a:xfrm>
            <a:off x="6110822" y="4888824"/>
            <a:ext cx="162869" cy="87575"/>
            <a:chOff x="3865909" y="886560"/>
            <a:chExt cx="408694" cy="219756"/>
          </a:xfrm>
        </p:grpSpPr>
        <p:cxnSp>
          <p:nvCxnSpPr>
            <p:cNvPr id="229" name="직선 연결선 228">
              <a:extLst>
                <a:ext uri="{FF2B5EF4-FFF2-40B4-BE49-F238E27FC236}">
                  <a16:creationId xmlns:a16="http://schemas.microsoft.com/office/drawing/2014/main" id="{4EB7EC8E-95F1-4864-89E3-03527DD852E0}"/>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268BDDA-E54F-4AAA-B0A5-BD685A791152}"/>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a16="http://schemas.microsoft.com/office/drawing/2014/main" id="{D120D2CA-108A-4F32-AFB8-5DDA0E846E0A}"/>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타원 231">
              <a:extLst>
                <a:ext uri="{FF2B5EF4-FFF2-40B4-BE49-F238E27FC236}">
                  <a16:creationId xmlns:a16="http://schemas.microsoft.com/office/drawing/2014/main" id="{53DC5B7D-BBCB-464A-A12C-F06E298D8C11}"/>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233" name="그룹 232">
            <a:extLst>
              <a:ext uri="{FF2B5EF4-FFF2-40B4-BE49-F238E27FC236}">
                <a16:creationId xmlns:a16="http://schemas.microsoft.com/office/drawing/2014/main" id="{38351087-9655-4C55-852F-F25236966FAD}"/>
              </a:ext>
            </a:extLst>
          </p:cNvPr>
          <p:cNvGrpSpPr/>
          <p:nvPr/>
        </p:nvGrpSpPr>
        <p:grpSpPr>
          <a:xfrm>
            <a:off x="8161022" y="4596403"/>
            <a:ext cx="144604" cy="215509"/>
            <a:chOff x="1073021" y="4861249"/>
            <a:chExt cx="681134" cy="1035697"/>
          </a:xfrm>
        </p:grpSpPr>
        <p:grpSp>
          <p:nvGrpSpPr>
            <p:cNvPr id="234" name="그룹 233">
              <a:extLst>
                <a:ext uri="{FF2B5EF4-FFF2-40B4-BE49-F238E27FC236}">
                  <a16:creationId xmlns:a16="http://schemas.microsoft.com/office/drawing/2014/main" id="{28E87886-A49D-4F7B-9948-AF9A1B7F376F}"/>
                </a:ext>
              </a:extLst>
            </p:cNvPr>
            <p:cNvGrpSpPr/>
            <p:nvPr/>
          </p:nvGrpSpPr>
          <p:grpSpPr>
            <a:xfrm>
              <a:off x="1073021" y="4861249"/>
              <a:ext cx="681134" cy="1035697"/>
              <a:chOff x="1073021" y="4861250"/>
              <a:chExt cx="681134" cy="681232"/>
            </a:xfrm>
          </p:grpSpPr>
          <p:cxnSp>
            <p:nvCxnSpPr>
              <p:cNvPr id="236" name="직선 연결선 235">
                <a:extLst>
                  <a:ext uri="{FF2B5EF4-FFF2-40B4-BE49-F238E27FC236}">
                    <a16:creationId xmlns:a16="http://schemas.microsoft.com/office/drawing/2014/main" id="{A7827F65-8E79-432A-BAC5-A655E081555B}"/>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7C576069-2410-43C9-89DD-CA21D23CE3C5}"/>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직선 연결선 237">
                <a:extLst>
                  <a:ext uri="{FF2B5EF4-FFF2-40B4-BE49-F238E27FC236}">
                    <a16:creationId xmlns:a16="http://schemas.microsoft.com/office/drawing/2014/main" id="{AA899B16-97D7-47D9-B186-0D5D562D1F2F}"/>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타원 234">
              <a:extLst>
                <a:ext uri="{FF2B5EF4-FFF2-40B4-BE49-F238E27FC236}">
                  <a16:creationId xmlns:a16="http://schemas.microsoft.com/office/drawing/2014/main" id="{06CBEF2D-5D32-467B-9A46-893DDCEADF2E}"/>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9" name="자유형: 도형 238">
            <a:extLst>
              <a:ext uri="{FF2B5EF4-FFF2-40B4-BE49-F238E27FC236}">
                <a16:creationId xmlns:a16="http://schemas.microsoft.com/office/drawing/2014/main" id="{E657B662-43C7-478B-874C-9CE4CA458362}"/>
              </a:ext>
            </a:extLst>
          </p:cNvPr>
          <p:cNvSpPr/>
          <p:nvPr/>
        </p:nvSpPr>
        <p:spPr>
          <a:xfrm flipH="1" flipV="1">
            <a:off x="8161022" y="4016432"/>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7" name="그룹 246">
            <a:extLst>
              <a:ext uri="{FF2B5EF4-FFF2-40B4-BE49-F238E27FC236}">
                <a16:creationId xmlns:a16="http://schemas.microsoft.com/office/drawing/2014/main" id="{F089E00A-6FFD-4921-94DC-D8D3E8B9EE1E}"/>
              </a:ext>
            </a:extLst>
          </p:cNvPr>
          <p:cNvGrpSpPr/>
          <p:nvPr/>
        </p:nvGrpSpPr>
        <p:grpSpPr>
          <a:xfrm>
            <a:off x="10464850" y="4596038"/>
            <a:ext cx="144604" cy="215509"/>
            <a:chOff x="1073021" y="4861249"/>
            <a:chExt cx="681134" cy="1035697"/>
          </a:xfrm>
        </p:grpSpPr>
        <p:grpSp>
          <p:nvGrpSpPr>
            <p:cNvPr id="253" name="그룹 252">
              <a:extLst>
                <a:ext uri="{FF2B5EF4-FFF2-40B4-BE49-F238E27FC236}">
                  <a16:creationId xmlns:a16="http://schemas.microsoft.com/office/drawing/2014/main" id="{085506DD-C386-492B-BF95-FCBBB50529FD}"/>
                </a:ext>
              </a:extLst>
            </p:cNvPr>
            <p:cNvGrpSpPr/>
            <p:nvPr/>
          </p:nvGrpSpPr>
          <p:grpSpPr>
            <a:xfrm>
              <a:off x="1073021" y="4861249"/>
              <a:ext cx="681134" cy="1035697"/>
              <a:chOff x="1073021" y="4861250"/>
              <a:chExt cx="681134" cy="681232"/>
            </a:xfrm>
          </p:grpSpPr>
          <p:cxnSp>
            <p:nvCxnSpPr>
              <p:cNvPr id="255" name="직선 연결선 254">
                <a:extLst>
                  <a:ext uri="{FF2B5EF4-FFF2-40B4-BE49-F238E27FC236}">
                    <a16:creationId xmlns:a16="http://schemas.microsoft.com/office/drawing/2014/main" id="{C33EE14C-D836-44C2-8D19-D33866390D69}"/>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F5D1270A-1A2B-4B9E-8F6B-7A18452331C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7F7B4163-EE69-4211-8983-2A9797FA17A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4" name="타원 253">
              <a:extLst>
                <a:ext uri="{FF2B5EF4-FFF2-40B4-BE49-F238E27FC236}">
                  <a16:creationId xmlns:a16="http://schemas.microsoft.com/office/drawing/2014/main" id="{1F5CB8C0-5BD0-490B-8E06-FACA4176960D}"/>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8" name="자유형: 도형 247">
            <a:extLst>
              <a:ext uri="{FF2B5EF4-FFF2-40B4-BE49-F238E27FC236}">
                <a16:creationId xmlns:a16="http://schemas.microsoft.com/office/drawing/2014/main" id="{C58F122B-8BBE-4E47-A0F5-74F3183D0143}"/>
              </a:ext>
            </a:extLst>
          </p:cNvPr>
          <p:cNvSpPr/>
          <p:nvPr/>
        </p:nvSpPr>
        <p:spPr>
          <a:xfrm flipH="1" flipV="1">
            <a:off x="10464850" y="401606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9" name="그룹 248">
            <a:extLst>
              <a:ext uri="{FF2B5EF4-FFF2-40B4-BE49-F238E27FC236}">
                <a16:creationId xmlns:a16="http://schemas.microsoft.com/office/drawing/2014/main" id="{11CB95AF-5F17-45DC-B3BB-A428C0B79217}"/>
              </a:ext>
            </a:extLst>
          </p:cNvPr>
          <p:cNvGrpSpPr/>
          <p:nvPr/>
        </p:nvGrpSpPr>
        <p:grpSpPr>
          <a:xfrm>
            <a:off x="10480521" y="4910340"/>
            <a:ext cx="142976" cy="45719"/>
            <a:chOff x="3193534" y="975629"/>
            <a:chExt cx="408694" cy="130687"/>
          </a:xfrm>
        </p:grpSpPr>
        <p:cxnSp>
          <p:nvCxnSpPr>
            <p:cNvPr id="250" name="직선 연결선 249">
              <a:extLst>
                <a:ext uri="{FF2B5EF4-FFF2-40B4-BE49-F238E27FC236}">
                  <a16:creationId xmlns:a16="http://schemas.microsoft.com/office/drawing/2014/main" id="{30D8B66D-3384-466E-B53C-DF0E68674498}"/>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AF1EC375-94F1-45F0-B456-C10D71630264}"/>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FB009A4-D35F-40EF-BB15-079FAA6E9A93}"/>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TextBox 270">
            <a:extLst>
              <a:ext uri="{FF2B5EF4-FFF2-40B4-BE49-F238E27FC236}">
                <a16:creationId xmlns:a16="http://schemas.microsoft.com/office/drawing/2014/main" id="{64B03934-0DFB-41E1-9E32-0264EE71B105}"/>
              </a:ext>
            </a:extLst>
          </p:cNvPr>
          <p:cNvSpPr txBox="1"/>
          <p:nvPr/>
        </p:nvSpPr>
        <p:spPr>
          <a:xfrm>
            <a:off x="5663394" y="5064398"/>
            <a:ext cx="1127232" cy="523220"/>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안 </a:t>
            </a:r>
            <a:r>
              <a:rPr lang="en-US" altLang="ko-KR" sz="1400" dirty="0"/>
              <a:t>2</a:t>
            </a:r>
            <a:r>
              <a:rPr lang="ko-KR" altLang="en-US" sz="1400" dirty="0"/>
              <a:t>도</a:t>
            </a:r>
            <a:r>
              <a:rPr lang="en-US" altLang="ko-KR" sz="1400" dirty="0"/>
              <a:t> </a:t>
            </a:r>
            <a:r>
              <a:rPr lang="ko-KR" altLang="en-US" sz="1400" dirty="0"/>
              <a:t>근처</a:t>
            </a:r>
            <a:endParaRPr lang="en-US" altLang="ko-KR" sz="1400" dirty="0"/>
          </a:p>
        </p:txBody>
      </p:sp>
      <p:sp>
        <p:nvSpPr>
          <p:cNvPr id="272" name="TextBox 271">
            <a:extLst>
              <a:ext uri="{FF2B5EF4-FFF2-40B4-BE49-F238E27FC236}">
                <a16:creationId xmlns:a16="http://schemas.microsoft.com/office/drawing/2014/main" id="{4A2B1280-3BCF-446F-B192-6E5C66997B68}"/>
              </a:ext>
            </a:extLst>
          </p:cNvPr>
          <p:cNvSpPr txBox="1"/>
          <p:nvPr/>
        </p:nvSpPr>
        <p:spPr>
          <a:xfrm>
            <a:off x="7772857" y="5064398"/>
            <a:ext cx="1127232" cy="523220"/>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밖 </a:t>
            </a:r>
            <a:r>
              <a:rPr lang="en-US" altLang="ko-KR" sz="1400" dirty="0"/>
              <a:t>2</a:t>
            </a:r>
            <a:r>
              <a:rPr lang="ko-KR" altLang="en-US" sz="1400" dirty="0"/>
              <a:t>도 근처</a:t>
            </a:r>
            <a:endParaRPr lang="en-US" altLang="ko-KR" sz="1400" dirty="0"/>
          </a:p>
        </p:txBody>
      </p:sp>
      <p:sp>
        <p:nvSpPr>
          <p:cNvPr id="273" name="TextBox 272">
            <a:extLst>
              <a:ext uri="{FF2B5EF4-FFF2-40B4-BE49-F238E27FC236}">
                <a16:creationId xmlns:a16="http://schemas.microsoft.com/office/drawing/2014/main" id="{C831E25D-4515-4CFB-98B1-E49C628AF46F}"/>
              </a:ext>
            </a:extLst>
          </p:cNvPr>
          <p:cNvSpPr txBox="1"/>
          <p:nvPr/>
        </p:nvSpPr>
        <p:spPr>
          <a:xfrm>
            <a:off x="10070957" y="5068835"/>
            <a:ext cx="1406154" cy="738664"/>
          </a:xfrm>
          <a:prstGeom prst="rect">
            <a:avLst/>
          </a:prstGeom>
          <a:noFill/>
        </p:spPr>
        <p:txBody>
          <a:bodyPr wrap="none" rtlCol="0">
            <a:spAutoFit/>
          </a:bodyPr>
          <a:lstStyle/>
          <a:p>
            <a:r>
              <a:rPr lang="ko-KR" altLang="en-US" sz="1400" dirty="0"/>
              <a:t>손목회전</a:t>
            </a:r>
            <a:endParaRPr lang="en-US" altLang="ko-KR" sz="1400" dirty="0"/>
          </a:p>
          <a:p>
            <a:r>
              <a:rPr lang="ko-KR" altLang="en-US" sz="1400" dirty="0"/>
              <a:t>안 </a:t>
            </a:r>
            <a:r>
              <a:rPr lang="en-US" altLang="ko-KR" sz="1400" dirty="0"/>
              <a:t>1~2</a:t>
            </a:r>
            <a:r>
              <a:rPr lang="ko-KR" altLang="en-US" sz="1400" dirty="0"/>
              <a:t>도</a:t>
            </a:r>
            <a:r>
              <a:rPr lang="en-US" altLang="ko-KR" sz="1400" dirty="0"/>
              <a:t>, </a:t>
            </a:r>
          </a:p>
          <a:p>
            <a:r>
              <a:rPr lang="ko-KR" altLang="en-US" sz="1400" dirty="0"/>
              <a:t>가로회전</a:t>
            </a:r>
            <a:r>
              <a:rPr lang="en-US" altLang="ko-KR" sz="1400" dirty="0"/>
              <a:t>1~2</a:t>
            </a:r>
            <a:r>
              <a:rPr lang="ko-KR" altLang="en-US" sz="1400" dirty="0"/>
              <a:t>도</a:t>
            </a:r>
            <a:endParaRPr lang="en-US" altLang="ko-KR" sz="1400" dirty="0"/>
          </a:p>
        </p:txBody>
      </p:sp>
      <p:grpSp>
        <p:nvGrpSpPr>
          <p:cNvPr id="274" name="그룹 273">
            <a:extLst>
              <a:ext uri="{FF2B5EF4-FFF2-40B4-BE49-F238E27FC236}">
                <a16:creationId xmlns:a16="http://schemas.microsoft.com/office/drawing/2014/main" id="{DB01D87B-206E-4102-B548-97FC2FA7CDF2}"/>
              </a:ext>
            </a:extLst>
          </p:cNvPr>
          <p:cNvGrpSpPr/>
          <p:nvPr/>
        </p:nvGrpSpPr>
        <p:grpSpPr>
          <a:xfrm>
            <a:off x="5800685" y="4016195"/>
            <a:ext cx="219703" cy="968542"/>
            <a:chOff x="4964324" y="3711513"/>
            <a:chExt cx="253562" cy="1117806"/>
          </a:xfrm>
        </p:grpSpPr>
        <p:grpSp>
          <p:nvGrpSpPr>
            <p:cNvPr id="275" name="그룹 274">
              <a:extLst>
                <a:ext uri="{FF2B5EF4-FFF2-40B4-BE49-F238E27FC236}">
                  <a16:creationId xmlns:a16="http://schemas.microsoft.com/office/drawing/2014/main" id="{8B72721B-E890-40B0-B976-15C62E212D9D}"/>
                </a:ext>
              </a:extLst>
            </p:cNvPr>
            <p:cNvGrpSpPr/>
            <p:nvPr/>
          </p:nvGrpSpPr>
          <p:grpSpPr>
            <a:xfrm>
              <a:off x="4964324" y="4526067"/>
              <a:ext cx="253562" cy="303252"/>
              <a:chOff x="7282232" y="1266426"/>
              <a:chExt cx="852508" cy="1019576"/>
            </a:xfrm>
          </p:grpSpPr>
          <p:grpSp>
            <p:nvGrpSpPr>
              <p:cNvPr id="277" name="그룹 276">
                <a:extLst>
                  <a:ext uri="{FF2B5EF4-FFF2-40B4-BE49-F238E27FC236}">
                    <a16:creationId xmlns:a16="http://schemas.microsoft.com/office/drawing/2014/main" id="{A9117E03-961D-47D1-B621-4A22940580B1}"/>
                  </a:ext>
                </a:extLst>
              </p:cNvPr>
              <p:cNvGrpSpPr/>
              <p:nvPr/>
            </p:nvGrpSpPr>
            <p:grpSpPr>
              <a:xfrm>
                <a:off x="7282232" y="1266426"/>
                <a:ext cx="852507" cy="868862"/>
                <a:chOff x="1689506" y="2459129"/>
                <a:chExt cx="1903229" cy="1939741"/>
              </a:xfrm>
            </p:grpSpPr>
            <p:cxnSp>
              <p:nvCxnSpPr>
                <p:cNvPr id="283" name="직선 연결선 282">
                  <a:extLst>
                    <a:ext uri="{FF2B5EF4-FFF2-40B4-BE49-F238E27FC236}">
                      <a16:creationId xmlns:a16="http://schemas.microsoft.com/office/drawing/2014/main" id="{EEF5D127-1492-4462-A004-041CD3713548}"/>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a16="http://schemas.microsoft.com/office/drawing/2014/main" id="{5B00EEC1-17E6-41D6-9B20-F5C0A37AB0DF}"/>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8" name="그룹 277">
                <a:extLst>
                  <a:ext uri="{FF2B5EF4-FFF2-40B4-BE49-F238E27FC236}">
                    <a16:creationId xmlns:a16="http://schemas.microsoft.com/office/drawing/2014/main" id="{3C8EB62C-CFD3-45B1-BF7D-C95198C695D5}"/>
                  </a:ext>
                </a:extLst>
              </p:cNvPr>
              <p:cNvGrpSpPr/>
              <p:nvPr/>
            </p:nvGrpSpPr>
            <p:grpSpPr>
              <a:xfrm>
                <a:off x="7282233" y="1417140"/>
                <a:ext cx="852507" cy="868862"/>
                <a:chOff x="1689506" y="2459129"/>
                <a:chExt cx="1903229" cy="1939741"/>
              </a:xfrm>
            </p:grpSpPr>
            <p:cxnSp>
              <p:nvCxnSpPr>
                <p:cNvPr id="281" name="직선 연결선 280">
                  <a:extLst>
                    <a:ext uri="{FF2B5EF4-FFF2-40B4-BE49-F238E27FC236}">
                      <a16:creationId xmlns:a16="http://schemas.microsoft.com/office/drawing/2014/main" id="{6F28765E-22E7-404B-BB95-D717E1BABC85}"/>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29BED8DE-5C11-4477-A214-DEED9D4740D1}"/>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9" name="타원 278">
                <a:extLst>
                  <a:ext uri="{FF2B5EF4-FFF2-40B4-BE49-F238E27FC236}">
                    <a16:creationId xmlns:a16="http://schemas.microsoft.com/office/drawing/2014/main" id="{FE87BE3F-52FF-4C2E-B8D4-DB9A1A91CF2F}"/>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0" name="타원 279">
                <a:extLst>
                  <a:ext uri="{FF2B5EF4-FFF2-40B4-BE49-F238E27FC236}">
                    <a16:creationId xmlns:a16="http://schemas.microsoft.com/office/drawing/2014/main" id="{A2B9E40E-935B-435D-B91D-6E2023C1830E}"/>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6" name="자유형: 도형 275">
              <a:extLst>
                <a:ext uri="{FF2B5EF4-FFF2-40B4-BE49-F238E27FC236}">
                  <a16:creationId xmlns:a16="http://schemas.microsoft.com/office/drawing/2014/main" id="{5CE44FB0-ADC5-44F2-BF50-B0D6C477E4B1}"/>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5" name="그룹 284">
            <a:extLst>
              <a:ext uri="{FF2B5EF4-FFF2-40B4-BE49-F238E27FC236}">
                <a16:creationId xmlns:a16="http://schemas.microsoft.com/office/drawing/2014/main" id="{5356D6D8-A02B-4016-89FD-9084CACFE6B4}"/>
              </a:ext>
            </a:extLst>
          </p:cNvPr>
          <p:cNvGrpSpPr/>
          <p:nvPr/>
        </p:nvGrpSpPr>
        <p:grpSpPr>
          <a:xfrm>
            <a:off x="7864310" y="4016195"/>
            <a:ext cx="219703" cy="968542"/>
            <a:chOff x="4964324" y="3711513"/>
            <a:chExt cx="253562" cy="1117806"/>
          </a:xfrm>
        </p:grpSpPr>
        <p:grpSp>
          <p:nvGrpSpPr>
            <p:cNvPr id="286" name="그룹 285">
              <a:extLst>
                <a:ext uri="{FF2B5EF4-FFF2-40B4-BE49-F238E27FC236}">
                  <a16:creationId xmlns:a16="http://schemas.microsoft.com/office/drawing/2014/main" id="{F7E29EC0-6B56-45A0-BE73-E480732C98B9}"/>
                </a:ext>
              </a:extLst>
            </p:cNvPr>
            <p:cNvGrpSpPr/>
            <p:nvPr/>
          </p:nvGrpSpPr>
          <p:grpSpPr>
            <a:xfrm>
              <a:off x="4964324" y="4526067"/>
              <a:ext cx="253562" cy="303252"/>
              <a:chOff x="7282232" y="1266426"/>
              <a:chExt cx="852508" cy="1019576"/>
            </a:xfrm>
          </p:grpSpPr>
          <p:grpSp>
            <p:nvGrpSpPr>
              <p:cNvPr id="288" name="그룹 287">
                <a:extLst>
                  <a:ext uri="{FF2B5EF4-FFF2-40B4-BE49-F238E27FC236}">
                    <a16:creationId xmlns:a16="http://schemas.microsoft.com/office/drawing/2014/main" id="{64F6FE80-9D51-498C-98D5-67F6D57CE1EC}"/>
                  </a:ext>
                </a:extLst>
              </p:cNvPr>
              <p:cNvGrpSpPr/>
              <p:nvPr/>
            </p:nvGrpSpPr>
            <p:grpSpPr>
              <a:xfrm>
                <a:off x="7282232" y="1266426"/>
                <a:ext cx="852507" cy="868862"/>
                <a:chOff x="1689506" y="2459129"/>
                <a:chExt cx="1903229" cy="1939741"/>
              </a:xfrm>
            </p:grpSpPr>
            <p:cxnSp>
              <p:nvCxnSpPr>
                <p:cNvPr id="294" name="직선 연결선 293">
                  <a:extLst>
                    <a:ext uri="{FF2B5EF4-FFF2-40B4-BE49-F238E27FC236}">
                      <a16:creationId xmlns:a16="http://schemas.microsoft.com/office/drawing/2014/main" id="{C152BD8B-E974-49EE-B8F4-7A40976E1F62}"/>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DAAA31A3-75BB-42D1-A1F9-F7F16BF94BB3}"/>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4D650EF3-CB33-4D7D-8472-AA83CF1BDE8A}"/>
                  </a:ext>
                </a:extLst>
              </p:cNvPr>
              <p:cNvGrpSpPr/>
              <p:nvPr/>
            </p:nvGrpSpPr>
            <p:grpSpPr>
              <a:xfrm>
                <a:off x="7282233" y="1417140"/>
                <a:ext cx="852507" cy="868862"/>
                <a:chOff x="1689506" y="2459129"/>
                <a:chExt cx="1903229" cy="1939741"/>
              </a:xfrm>
            </p:grpSpPr>
            <p:cxnSp>
              <p:nvCxnSpPr>
                <p:cNvPr id="292" name="직선 연결선 291">
                  <a:extLst>
                    <a:ext uri="{FF2B5EF4-FFF2-40B4-BE49-F238E27FC236}">
                      <a16:creationId xmlns:a16="http://schemas.microsoft.com/office/drawing/2014/main" id="{48752FBB-F3CE-4FE7-82CE-6954A93EDD9F}"/>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직선 연결선 292">
                  <a:extLst>
                    <a:ext uri="{FF2B5EF4-FFF2-40B4-BE49-F238E27FC236}">
                      <a16:creationId xmlns:a16="http://schemas.microsoft.com/office/drawing/2014/main" id="{81B2C7BC-0066-40CE-AB69-AE78E58C89A1}"/>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0" name="타원 289">
                <a:extLst>
                  <a:ext uri="{FF2B5EF4-FFF2-40B4-BE49-F238E27FC236}">
                    <a16:creationId xmlns:a16="http://schemas.microsoft.com/office/drawing/2014/main" id="{495537FF-921C-4879-8F4F-E9693D235A2B}"/>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1" name="타원 290">
                <a:extLst>
                  <a:ext uri="{FF2B5EF4-FFF2-40B4-BE49-F238E27FC236}">
                    <a16:creationId xmlns:a16="http://schemas.microsoft.com/office/drawing/2014/main" id="{3B83EA9B-73F5-4477-B943-81A1664EB2D6}"/>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87" name="자유형: 도형 286">
              <a:extLst>
                <a:ext uri="{FF2B5EF4-FFF2-40B4-BE49-F238E27FC236}">
                  <a16:creationId xmlns:a16="http://schemas.microsoft.com/office/drawing/2014/main" id="{C5975505-23EB-4E55-8812-D853F779F10B}"/>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6" name="그룹 295">
            <a:extLst>
              <a:ext uri="{FF2B5EF4-FFF2-40B4-BE49-F238E27FC236}">
                <a16:creationId xmlns:a16="http://schemas.microsoft.com/office/drawing/2014/main" id="{C7A1B5F2-9D85-49BB-BF39-7241C0AADD3A}"/>
              </a:ext>
            </a:extLst>
          </p:cNvPr>
          <p:cNvGrpSpPr/>
          <p:nvPr/>
        </p:nvGrpSpPr>
        <p:grpSpPr>
          <a:xfrm>
            <a:off x="10169388" y="4016195"/>
            <a:ext cx="219703" cy="968542"/>
            <a:chOff x="4964324" y="3711513"/>
            <a:chExt cx="253562" cy="1117806"/>
          </a:xfrm>
        </p:grpSpPr>
        <p:grpSp>
          <p:nvGrpSpPr>
            <p:cNvPr id="297" name="그룹 296">
              <a:extLst>
                <a:ext uri="{FF2B5EF4-FFF2-40B4-BE49-F238E27FC236}">
                  <a16:creationId xmlns:a16="http://schemas.microsoft.com/office/drawing/2014/main" id="{1129F8D4-A5DB-429D-A1A2-3E17A37F133A}"/>
                </a:ext>
              </a:extLst>
            </p:cNvPr>
            <p:cNvGrpSpPr/>
            <p:nvPr/>
          </p:nvGrpSpPr>
          <p:grpSpPr>
            <a:xfrm>
              <a:off x="4964324" y="4526067"/>
              <a:ext cx="253562" cy="303252"/>
              <a:chOff x="7282232" y="1266426"/>
              <a:chExt cx="852508" cy="1019576"/>
            </a:xfrm>
          </p:grpSpPr>
          <p:grpSp>
            <p:nvGrpSpPr>
              <p:cNvPr id="299" name="그룹 298">
                <a:extLst>
                  <a:ext uri="{FF2B5EF4-FFF2-40B4-BE49-F238E27FC236}">
                    <a16:creationId xmlns:a16="http://schemas.microsoft.com/office/drawing/2014/main" id="{EFE477EC-C399-45DB-B66B-ADD12DAD7C9F}"/>
                  </a:ext>
                </a:extLst>
              </p:cNvPr>
              <p:cNvGrpSpPr/>
              <p:nvPr/>
            </p:nvGrpSpPr>
            <p:grpSpPr>
              <a:xfrm>
                <a:off x="7282232" y="1266426"/>
                <a:ext cx="852507" cy="868862"/>
                <a:chOff x="1689506" y="2459129"/>
                <a:chExt cx="1903229" cy="1939741"/>
              </a:xfrm>
            </p:grpSpPr>
            <p:cxnSp>
              <p:nvCxnSpPr>
                <p:cNvPr id="305" name="직선 연결선 304">
                  <a:extLst>
                    <a:ext uri="{FF2B5EF4-FFF2-40B4-BE49-F238E27FC236}">
                      <a16:creationId xmlns:a16="http://schemas.microsoft.com/office/drawing/2014/main" id="{DD5A7354-4031-41C8-A1E7-E1DE2E87DC88}"/>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직선 연결선 305">
                  <a:extLst>
                    <a:ext uri="{FF2B5EF4-FFF2-40B4-BE49-F238E27FC236}">
                      <a16:creationId xmlns:a16="http://schemas.microsoft.com/office/drawing/2014/main" id="{628B8E59-F64E-49D9-ADFC-E4D514E19473}"/>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0" name="그룹 299">
                <a:extLst>
                  <a:ext uri="{FF2B5EF4-FFF2-40B4-BE49-F238E27FC236}">
                    <a16:creationId xmlns:a16="http://schemas.microsoft.com/office/drawing/2014/main" id="{DC39FD8F-13E7-4FDA-870E-756161C41E14}"/>
                  </a:ext>
                </a:extLst>
              </p:cNvPr>
              <p:cNvGrpSpPr/>
              <p:nvPr/>
            </p:nvGrpSpPr>
            <p:grpSpPr>
              <a:xfrm>
                <a:off x="7282233" y="1417140"/>
                <a:ext cx="852507" cy="868862"/>
                <a:chOff x="1689506" y="2459129"/>
                <a:chExt cx="1903229" cy="1939741"/>
              </a:xfrm>
            </p:grpSpPr>
            <p:cxnSp>
              <p:nvCxnSpPr>
                <p:cNvPr id="303" name="직선 연결선 302">
                  <a:extLst>
                    <a:ext uri="{FF2B5EF4-FFF2-40B4-BE49-F238E27FC236}">
                      <a16:creationId xmlns:a16="http://schemas.microsoft.com/office/drawing/2014/main" id="{C9311705-BC7F-401D-9F42-A3AA01769B8B}"/>
                    </a:ext>
                  </a:extLst>
                </p:cNvPr>
                <p:cNvCxnSpPr/>
                <p:nvPr/>
              </p:nvCxnSpPr>
              <p:spPr>
                <a:xfrm>
                  <a:off x="1689506" y="2495642"/>
                  <a:ext cx="1903228" cy="19032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직선 연결선 303">
                  <a:extLst>
                    <a:ext uri="{FF2B5EF4-FFF2-40B4-BE49-F238E27FC236}">
                      <a16:creationId xmlns:a16="http://schemas.microsoft.com/office/drawing/2014/main" id="{EAE9DFD6-84F6-4BFD-857D-0E03CA3B53C1}"/>
                    </a:ext>
                  </a:extLst>
                </p:cNvPr>
                <p:cNvCxnSpPr>
                  <a:cxnSpLocks/>
                </p:cNvCxnSpPr>
                <p:nvPr/>
              </p:nvCxnSpPr>
              <p:spPr>
                <a:xfrm flipH="1">
                  <a:off x="1689506" y="2459129"/>
                  <a:ext cx="1903229" cy="193974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1" name="타원 300">
                <a:extLst>
                  <a:ext uri="{FF2B5EF4-FFF2-40B4-BE49-F238E27FC236}">
                    <a16:creationId xmlns:a16="http://schemas.microsoft.com/office/drawing/2014/main" id="{46449461-0EAD-4373-8CA1-7846A9D5CAB6}"/>
                  </a:ext>
                </a:extLst>
              </p:cNvPr>
              <p:cNvSpPr/>
              <p:nvPr/>
            </p:nvSpPr>
            <p:spPr>
              <a:xfrm>
                <a:off x="7639427" y="1348082"/>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2" name="타원 301">
                <a:extLst>
                  <a:ext uri="{FF2B5EF4-FFF2-40B4-BE49-F238E27FC236}">
                    <a16:creationId xmlns:a16="http://schemas.microsoft.com/office/drawing/2014/main" id="{D1AEBED1-EFF4-4907-B11D-E5A69E4A05B6}"/>
                  </a:ext>
                </a:extLst>
              </p:cNvPr>
              <p:cNvSpPr/>
              <p:nvPr/>
            </p:nvSpPr>
            <p:spPr>
              <a:xfrm>
                <a:off x="7639427" y="2082585"/>
                <a:ext cx="138116" cy="138116"/>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98" name="자유형: 도형 297">
              <a:extLst>
                <a:ext uri="{FF2B5EF4-FFF2-40B4-BE49-F238E27FC236}">
                  <a16:creationId xmlns:a16="http://schemas.microsoft.com/office/drawing/2014/main" id="{661155AA-0721-485C-AA36-927822EEE08C}"/>
                </a:ext>
              </a:extLst>
            </p:cNvPr>
            <p:cNvSpPr/>
            <p:nvPr/>
          </p:nvSpPr>
          <p:spPr>
            <a:xfrm flipH="1">
              <a:off x="5017893" y="3711513"/>
              <a:ext cx="160339" cy="7641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07" name="그룹 306">
            <a:extLst>
              <a:ext uri="{FF2B5EF4-FFF2-40B4-BE49-F238E27FC236}">
                <a16:creationId xmlns:a16="http://schemas.microsoft.com/office/drawing/2014/main" id="{51CBCDB8-4828-40EC-B6EF-F3800EDE76DC}"/>
              </a:ext>
            </a:extLst>
          </p:cNvPr>
          <p:cNvGrpSpPr/>
          <p:nvPr/>
        </p:nvGrpSpPr>
        <p:grpSpPr>
          <a:xfrm rot="10800000">
            <a:off x="8173604" y="4888824"/>
            <a:ext cx="162869" cy="87575"/>
            <a:chOff x="3865909" y="886560"/>
            <a:chExt cx="408694" cy="219756"/>
          </a:xfrm>
        </p:grpSpPr>
        <p:cxnSp>
          <p:nvCxnSpPr>
            <p:cNvPr id="308" name="직선 연결선 307">
              <a:extLst>
                <a:ext uri="{FF2B5EF4-FFF2-40B4-BE49-F238E27FC236}">
                  <a16:creationId xmlns:a16="http://schemas.microsoft.com/office/drawing/2014/main" id="{B568FDD0-75C2-4D56-8EDA-9B5FB8FB91D1}"/>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a16="http://schemas.microsoft.com/office/drawing/2014/main" id="{04166D03-CF27-4CF1-ACA8-3363999D4FED}"/>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직선 연결선 309">
              <a:extLst>
                <a:ext uri="{FF2B5EF4-FFF2-40B4-BE49-F238E27FC236}">
                  <a16:creationId xmlns:a16="http://schemas.microsoft.com/office/drawing/2014/main" id="{9B6F1B8D-C55C-4900-B0A2-B291EB1E9181}"/>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타원 310">
              <a:extLst>
                <a:ext uri="{FF2B5EF4-FFF2-40B4-BE49-F238E27FC236}">
                  <a16:creationId xmlns:a16="http://schemas.microsoft.com/office/drawing/2014/main" id="{C705C0A3-E5B9-4BED-8DDD-AC69BDDE1C8E}"/>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312" name="그룹 311">
            <a:extLst>
              <a:ext uri="{FF2B5EF4-FFF2-40B4-BE49-F238E27FC236}">
                <a16:creationId xmlns:a16="http://schemas.microsoft.com/office/drawing/2014/main" id="{C5E8F9EF-831F-4273-B4F4-0BB2694EB44E}"/>
              </a:ext>
            </a:extLst>
          </p:cNvPr>
          <p:cNvGrpSpPr/>
          <p:nvPr/>
        </p:nvGrpSpPr>
        <p:grpSpPr>
          <a:xfrm rot="5400000">
            <a:off x="10725406" y="4899844"/>
            <a:ext cx="142976" cy="45719"/>
            <a:chOff x="3193534" y="975629"/>
            <a:chExt cx="408694" cy="130687"/>
          </a:xfrm>
        </p:grpSpPr>
        <p:cxnSp>
          <p:nvCxnSpPr>
            <p:cNvPr id="313" name="직선 연결선 312">
              <a:extLst>
                <a:ext uri="{FF2B5EF4-FFF2-40B4-BE49-F238E27FC236}">
                  <a16:creationId xmlns:a16="http://schemas.microsoft.com/office/drawing/2014/main" id="{2B02CADE-FA7D-4073-9F8E-710E4E2189E2}"/>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직선 연결선 313">
              <a:extLst>
                <a:ext uri="{FF2B5EF4-FFF2-40B4-BE49-F238E27FC236}">
                  <a16:creationId xmlns:a16="http://schemas.microsoft.com/office/drawing/2014/main" id="{FBC6BF2D-E45D-46EA-95CB-660562B77D6F}"/>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직선 연결선 314">
              <a:extLst>
                <a:ext uri="{FF2B5EF4-FFF2-40B4-BE49-F238E27FC236}">
                  <a16:creationId xmlns:a16="http://schemas.microsoft.com/office/drawing/2014/main" id="{DB694216-9A6E-456A-A8F7-5727A721250F}"/>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6" name="그룹 315">
            <a:extLst>
              <a:ext uri="{FF2B5EF4-FFF2-40B4-BE49-F238E27FC236}">
                <a16:creationId xmlns:a16="http://schemas.microsoft.com/office/drawing/2014/main" id="{10D6C68C-267C-43E3-90EC-7CCD22D0AB5D}"/>
              </a:ext>
            </a:extLst>
          </p:cNvPr>
          <p:cNvGrpSpPr/>
          <p:nvPr/>
        </p:nvGrpSpPr>
        <p:grpSpPr>
          <a:xfrm>
            <a:off x="10720822" y="4596038"/>
            <a:ext cx="144604" cy="215509"/>
            <a:chOff x="1073021" y="4861249"/>
            <a:chExt cx="681134" cy="1035697"/>
          </a:xfrm>
        </p:grpSpPr>
        <p:grpSp>
          <p:nvGrpSpPr>
            <p:cNvPr id="317" name="그룹 316">
              <a:extLst>
                <a:ext uri="{FF2B5EF4-FFF2-40B4-BE49-F238E27FC236}">
                  <a16:creationId xmlns:a16="http://schemas.microsoft.com/office/drawing/2014/main" id="{698A7F60-2A9B-43DE-BBBF-AC1D59E86D08}"/>
                </a:ext>
              </a:extLst>
            </p:cNvPr>
            <p:cNvGrpSpPr/>
            <p:nvPr/>
          </p:nvGrpSpPr>
          <p:grpSpPr>
            <a:xfrm>
              <a:off x="1073021" y="4861249"/>
              <a:ext cx="681134" cy="1035697"/>
              <a:chOff x="1073021" y="4861250"/>
              <a:chExt cx="681134" cy="681232"/>
            </a:xfrm>
          </p:grpSpPr>
          <p:cxnSp>
            <p:nvCxnSpPr>
              <p:cNvPr id="319" name="직선 연결선 318">
                <a:extLst>
                  <a:ext uri="{FF2B5EF4-FFF2-40B4-BE49-F238E27FC236}">
                    <a16:creationId xmlns:a16="http://schemas.microsoft.com/office/drawing/2014/main" id="{742433DA-8AAB-4CC4-A618-ACE479A80A97}"/>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직선 연결선 319">
                <a:extLst>
                  <a:ext uri="{FF2B5EF4-FFF2-40B4-BE49-F238E27FC236}">
                    <a16:creationId xmlns:a16="http://schemas.microsoft.com/office/drawing/2014/main" id="{38266AC5-90CC-45AA-BB88-1EDA09DDA3C3}"/>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직선 연결선 320">
                <a:extLst>
                  <a:ext uri="{FF2B5EF4-FFF2-40B4-BE49-F238E27FC236}">
                    <a16:creationId xmlns:a16="http://schemas.microsoft.com/office/drawing/2014/main" id="{0473C014-4859-43F4-B332-AE6B7EC50099}"/>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8" name="타원 317">
              <a:extLst>
                <a:ext uri="{FF2B5EF4-FFF2-40B4-BE49-F238E27FC236}">
                  <a16:creationId xmlns:a16="http://schemas.microsoft.com/office/drawing/2014/main" id="{DC37BB67-ED9F-46F2-94DE-202F0791964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2" name="자유형: 도형 321">
            <a:extLst>
              <a:ext uri="{FF2B5EF4-FFF2-40B4-BE49-F238E27FC236}">
                <a16:creationId xmlns:a16="http://schemas.microsoft.com/office/drawing/2014/main" id="{33BB5C75-6EF3-45D1-B116-C14BD3F31AFD}"/>
              </a:ext>
            </a:extLst>
          </p:cNvPr>
          <p:cNvSpPr/>
          <p:nvPr/>
        </p:nvSpPr>
        <p:spPr>
          <a:xfrm flipH="1" flipV="1">
            <a:off x="10720822" y="4016067"/>
            <a:ext cx="133885" cy="542930"/>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3" name="TextBox 322">
            <a:extLst>
              <a:ext uri="{FF2B5EF4-FFF2-40B4-BE49-F238E27FC236}">
                <a16:creationId xmlns:a16="http://schemas.microsoft.com/office/drawing/2014/main" id="{D294978D-FD50-4780-A31F-3F623F0F7DAD}"/>
              </a:ext>
            </a:extLst>
          </p:cNvPr>
          <p:cNvSpPr txBox="1"/>
          <p:nvPr/>
        </p:nvSpPr>
        <p:spPr>
          <a:xfrm>
            <a:off x="4027463" y="6027073"/>
            <a:ext cx="6429965" cy="523220"/>
          </a:xfrm>
          <a:prstGeom prst="rect">
            <a:avLst/>
          </a:prstGeom>
          <a:noFill/>
        </p:spPr>
        <p:txBody>
          <a:bodyPr wrap="none" rtlCol="0">
            <a:spAutoFit/>
          </a:bodyPr>
          <a:lstStyle/>
          <a:p>
            <a:r>
              <a:rPr lang="ko-KR" altLang="en-US" sz="1400" dirty="0" err="1"/>
              <a:t>덤벨을</a:t>
            </a:r>
            <a:r>
              <a:rPr lang="ko-KR" altLang="en-US" sz="1400" dirty="0"/>
              <a:t> 들어올리는 과정에서 손목이 접히거나 </a:t>
            </a:r>
            <a:r>
              <a:rPr lang="ko-KR" altLang="en-US" sz="1400" dirty="0" err="1"/>
              <a:t>휘게되는</a:t>
            </a:r>
            <a:r>
              <a:rPr lang="ko-KR" altLang="en-US" sz="1400" dirty="0"/>
              <a:t> 행동을 방지하기 위해</a:t>
            </a:r>
            <a:endParaRPr lang="en-US" altLang="ko-KR" sz="1400" dirty="0"/>
          </a:p>
          <a:p>
            <a:r>
              <a:rPr lang="ko-KR" altLang="en-US" sz="1400" dirty="0"/>
              <a:t>가이드를 전달하는데 지시하는 것이 매우 어렵다</a:t>
            </a:r>
            <a:r>
              <a:rPr lang="en-US" altLang="ko-KR" sz="1400" dirty="0"/>
              <a:t>.</a:t>
            </a:r>
          </a:p>
        </p:txBody>
      </p:sp>
    </p:spTree>
    <p:extLst>
      <p:ext uri="{BB962C8B-B14F-4D97-AF65-F5344CB8AC3E}">
        <p14:creationId xmlns:p14="http://schemas.microsoft.com/office/powerpoint/2010/main" val="14734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279908A-370A-4FF7-B5CB-7E12A5FE2C12}"/>
              </a:ext>
            </a:extLst>
          </p:cNvPr>
          <p:cNvPicPr>
            <a:picLocks noChangeAspect="1"/>
          </p:cNvPicPr>
          <p:nvPr/>
        </p:nvPicPr>
        <p:blipFill>
          <a:blip r:embed="rId2"/>
          <a:stretch>
            <a:fillRect/>
          </a:stretch>
        </p:blipFill>
        <p:spPr>
          <a:xfrm>
            <a:off x="-35389" y="1000510"/>
            <a:ext cx="3072039" cy="3072039"/>
          </a:xfrm>
          <a:prstGeom prst="rect">
            <a:avLst/>
          </a:prstGeom>
        </p:spPr>
      </p:pic>
      <p:pic>
        <p:nvPicPr>
          <p:cNvPr id="9" name="그림 8">
            <a:extLst>
              <a:ext uri="{FF2B5EF4-FFF2-40B4-BE49-F238E27FC236}">
                <a16:creationId xmlns:a16="http://schemas.microsoft.com/office/drawing/2014/main" id="{B9C0B7EF-71D7-4987-BB81-0A4B2E796847}"/>
              </a:ext>
            </a:extLst>
          </p:cNvPr>
          <p:cNvPicPr>
            <a:picLocks noChangeAspect="1"/>
          </p:cNvPicPr>
          <p:nvPr/>
        </p:nvPicPr>
        <p:blipFill>
          <a:blip r:embed="rId3"/>
          <a:stretch>
            <a:fillRect/>
          </a:stretch>
        </p:blipFill>
        <p:spPr>
          <a:xfrm>
            <a:off x="2952888" y="1000510"/>
            <a:ext cx="3072039" cy="3065870"/>
          </a:xfrm>
          <a:prstGeom prst="rect">
            <a:avLst/>
          </a:prstGeom>
        </p:spPr>
      </p:pic>
      <p:pic>
        <p:nvPicPr>
          <p:cNvPr id="10" name="그림 9">
            <a:extLst>
              <a:ext uri="{FF2B5EF4-FFF2-40B4-BE49-F238E27FC236}">
                <a16:creationId xmlns:a16="http://schemas.microsoft.com/office/drawing/2014/main" id="{2F78096E-6BDE-4775-8D97-1E92D32134CE}"/>
              </a:ext>
            </a:extLst>
          </p:cNvPr>
          <p:cNvPicPr>
            <a:picLocks noChangeAspect="1"/>
          </p:cNvPicPr>
          <p:nvPr/>
        </p:nvPicPr>
        <p:blipFill rotWithShape="1">
          <a:blip r:embed="rId4"/>
          <a:srcRect l="20315"/>
          <a:stretch/>
        </p:blipFill>
        <p:spPr>
          <a:xfrm>
            <a:off x="5870932" y="975834"/>
            <a:ext cx="2447944" cy="3072039"/>
          </a:xfrm>
          <a:prstGeom prst="rect">
            <a:avLst/>
          </a:prstGeom>
        </p:spPr>
      </p:pic>
      <p:pic>
        <p:nvPicPr>
          <p:cNvPr id="11" name="그림 10">
            <a:extLst>
              <a:ext uri="{FF2B5EF4-FFF2-40B4-BE49-F238E27FC236}">
                <a16:creationId xmlns:a16="http://schemas.microsoft.com/office/drawing/2014/main" id="{CD1B8B7B-94A5-414F-84F0-23E2E0967D93}"/>
              </a:ext>
            </a:extLst>
          </p:cNvPr>
          <p:cNvPicPr>
            <a:picLocks noChangeAspect="1"/>
          </p:cNvPicPr>
          <p:nvPr/>
        </p:nvPicPr>
        <p:blipFill rotWithShape="1">
          <a:blip r:embed="rId5"/>
          <a:srcRect l="30011" r="30727"/>
          <a:stretch/>
        </p:blipFill>
        <p:spPr>
          <a:xfrm>
            <a:off x="10648192" y="1000460"/>
            <a:ext cx="1206149" cy="3047413"/>
          </a:xfrm>
          <a:prstGeom prst="rect">
            <a:avLst/>
          </a:prstGeom>
        </p:spPr>
      </p:pic>
      <p:pic>
        <p:nvPicPr>
          <p:cNvPr id="12" name="그림 11">
            <a:extLst>
              <a:ext uri="{FF2B5EF4-FFF2-40B4-BE49-F238E27FC236}">
                <a16:creationId xmlns:a16="http://schemas.microsoft.com/office/drawing/2014/main" id="{E6D1872D-67E2-4E85-9139-5257F4932A3C}"/>
              </a:ext>
            </a:extLst>
          </p:cNvPr>
          <p:cNvPicPr>
            <a:picLocks noChangeAspect="1"/>
          </p:cNvPicPr>
          <p:nvPr/>
        </p:nvPicPr>
        <p:blipFill rotWithShape="1">
          <a:blip r:embed="rId6"/>
          <a:srcRect l="32829" r="25003"/>
          <a:stretch/>
        </p:blipFill>
        <p:spPr>
          <a:xfrm>
            <a:off x="9287951" y="974474"/>
            <a:ext cx="1287624" cy="3059701"/>
          </a:xfrm>
          <a:prstGeom prst="rect">
            <a:avLst/>
          </a:prstGeom>
        </p:spPr>
      </p:pic>
      <p:sp>
        <p:nvSpPr>
          <p:cNvPr id="14" name="TextBox 13">
            <a:extLst>
              <a:ext uri="{FF2B5EF4-FFF2-40B4-BE49-F238E27FC236}">
                <a16:creationId xmlns:a16="http://schemas.microsoft.com/office/drawing/2014/main" id="{EDA05387-CD0C-4254-B419-9DEF1AFB86F6}"/>
              </a:ext>
            </a:extLst>
          </p:cNvPr>
          <p:cNvSpPr txBox="1"/>
          <p:nvPr/>
        </p:nvSpPr>
        <p:spPr>
          <a:xfrm>
            <a:off x="252099" y="891995"/>
            <a:ext cx="1957588" cy="369332"/>
          </a:xfrm>
          <a:prstGeom prst="rect">
            <a:avLst/>
          </a:prstGeom>
          <a:noFill/>
        </p:spPr>
        <p:txBody>
          <a:bodyPr wrap="none" rtlCol="0">
            <a:spAutoFit/>
          </a:bodyPr>
          <a:lstStyle/>
          <a:p>
            <a:r>
              <a:rPr lang="en-US" altLang="ko-KR" dirty="0"/>
              <a:t>bicep curl - wide</a:t>
            </a:r>
            <a:endParaRPr lang="ko-KR" altLang="en-US" dirty="0"/>
          </a:p>
        </p:txBody>
      </p:sp>
      <p:sp>
        <p:nvSpPr>
          <p:cNvPr id="15" name="TextBox 14">
            <a:extLst>
              <a:ext uri="{FF2B5EF4-FFF2-40B4-BE49-F238E27FC236}">
                <a16:creationId xmlns:a16="http://schemas.microsoft.com/office/drawing/2014/main" id="{CF12F02B-632B-4344-AB7C-6FDCB20C941C}"/>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16" name="직사각형 15">
            <a:extLst>
              <a:ext uri="{FF2B5EF4-FFF2-40B4-BE49-F238E27FC236}">
                <a16:creationId xmlns:a16="http://schemas.microsoft.com/office/drawing/2014/main" id="{6DD78D9A-9445-4786-8029-DC0D84C9179A}"/>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F1C6174F-1398-46AA-BE01-4C4C5442BCF8}"/>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BA581B2-805C-4479-9B8E-4CB54D19EF54}"/>
              </a:ext>
            </a:extLst>
          </p:cNvPr>
          <p:cNvSpPr txBox="1"/>
          <p:nvPr/>
        </p:nvSpPr>
        <p:spPr>
          <a:xfrm>
            <a:off x="280954" y="625240"/>
            <a:ext cx="1899879"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en-US" altLang="ko-KR" sz="1400" dirty="0"/>
              <a:t> </a:t>
            </a:r>
          </a:p>
        </p:txBody>
      </p:sp>
      <p:grpSp>
        <p:nvGrpSpPr>
          <p:cNvPr id="51" name="그룹 50">
            <a:extLst>
              <a:ext uri="{FF2B5EF4-FFF2-40B4-BE49-F238E27FC236}">
                <a16:creationId xmlns:a16="http://schemas.microsoft.com/office/drawing/2014/main" id="{D9123C80-2CD6-4F54-8746-A28CE4D5315C}"/>
              </a:ext>
            </a:extLst>
          </p:cNvPr>
          <p:cNvGrpSpPr/>
          <p:nvPr/>
        </p:nvGrpSpPr>
        <p:grpSpPr>
          <a:xfrm>
            <a:off x="1390264" y="4209131"/>
            <a:ext cx="157971" cy="1293991"/>
            <a:chOff x="1553459" y="5234001"/>
            <a:chExt cx="144604" cy="1184500"/>
          </a:xfrm>
        </p:grpSpPr>
        <p:grpSp>
          <p:nvGrpSpPr>
            <p:cNvPr id="52" name="그룹 51">
              <a:extLst>
                <a:ext uri="{FF2B5EF4-FFF2-40B4-BE49-F238E27FC236}">
                  <a16:creationId xmlns:a16="http://schemas.microsoft.com/office/drawing/2014/main" id="{E1F0BC90-3888-47AF-A29B-0B75CB14E087}"/>
                </a:ext>
              </a:extLst>
            </p:cNvPr>
            <p:cNvGrpSpPr/>
            <p:nvPr/>
          </p:nvGrpSpPr>
          <p:grpSpPr>
            <a:xfrm>
              <a:off x="1583234" y="6117858"/>
              <a:ext cx="94737" cy="300643"/>
              <a:chOff x="3715789" y="4141690"/>
              <a:chExt cx="161176" cy="511485"/>
            </a:xfrm>
          </p:grpSpPr>
          <p:cxnSp>
            <p:nvCxnSpPr>
              <p:cNvPr id="54" name="직선 연결선 53">
                <a:extLst>
                  <a:ext uri="{FF2B5EF4-FFF2-40B4-BE49-F238E27FC236}">
                    <a16:creationId xmlns:a16="http://schemas.microsoft.com/office/drawing/2014/main" id="{AD2C5376-BDE0-431E-932A-E72A8304D3F5}"/>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D8271A0-9FB1-407A-B0F9-5BC670F3F3B4}"/>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9F918F0B-30C1-4462-AEA8-F2E8AE4EA4B1}"/>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0D509750-91ED-4276-A537-FB570055E6F4}"/>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7" name="그룹 56">
            <a:extLst>
              <a:ext uri="{FF2B5EF4-FFF2-40B4-BE49-F238E27FC236}">
                <a16:creationId xmlns:a16="http://schemas.microsoft.com/office/drawing/2014/main" id="{28C3209E-1DD8-43A4-A6AF-4DDF65AB2031}"/>
              </a:ext>
            </a:extLst>
          </p:cNvPr>
          <p:cNvGrpSpPr/>
          <p:nvPr/>
        </p:nvGrpSpPr>
        <p:grpSpPr>
          <a:xfrm>
            <a:off x="998936" y="4223384"/>
            <a:ext cx="278870" cy="1240471"/>
            <a:chOff x="3081634" y="5630770"/>
            <a:chExt cx="111900" cy="497754"/>
          </a:xfrm>
        </p:grpSpPr>
        <p:grpSp>
          <p:nvGrpSpPr>
            <p:cNvPr id="58" name="그룹 57">
              <a:extLst>
                <a:ext uri="{FF2B5EF4-FFF2-40B4-BE49-F238E27FC236}">
                  <a16:creationId xmlns:a16="http://schemas.microsoft.com/office/drawing/2014/main" id="{30AE67C9-6613-41DD-8FA2-7A3185DCC169}"/>
                </a:ext>
              </a:extLst>
            </p:cNvPr>
            <p:cNvGrpSpPr/>
            <p:nvPr/>
          </p:nvGrpSpPr>
          <p:grpSpPr>
            <a:xfrm>
              <a:off x="3081634" y="5994695"/>
              <a:ext cx="111900" cy="133829"/>
              <a:chOff x="7282232" y="1266426"/>
              <a:chExt cx="852508" cy="1019576"/>
            </a:xfrm>
          </p:grpSpPr>
          <p:grpSp>
            <p:nvGrpSpPr>
              <p:cNvPr id="60" name="그룹 59">
                <a:extLst>
                  <a:ext uri="{FF2B5EF4-FFF2-40B4-BE49-F238E27FC236}">
                    <a16:creationId xmlns:a16="http://schemas.microsoft.com/office/drawing/2014/main" id="{7CBA4456-4A65-4E8A-9CAC-C99D3DAB4763}"/>
                  </a:ext>
                </a:extLst>
              </p:cNvPr>
              <p:cNvGrpSpPr/>
              <p:nvPr/>
            </p:nvGrpSpPr>
            <p:grpSpPr>
              <a:xfrm>
                <a:off x="7282232" y="1266426"/>
                <a:ext cx="852507" cy="868862"/>
                <a:chOff x="1689506" y="2459129"/>
                <a:chExt cx="1903229" cy="1939741"/>
              </a:xfrm>
            </p:grpSpPr>
            <p:cxnSp>
              <p:nvCxnSpPr>
                <p:cNvPr id="66" name="직선 연결선 65">
                  <a:extLst>
                    <a:ext uri="{FF2B5EF4-FFF2-40B4-BE49-F238E27FC236}">
                      <a16:creationId xmlns:a16="http://schemas.microsoft.com/office/drawing/2014/main" id="{B324CB1F-76E4-4BFB-ACB4-77AF5823913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04263FD-CAAB-4652-A16D-14F07FBEDCD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그룹 60">
                <a:extLst>
                  <a:ext uri="{FF2B5EF4-FFF2-40B4-BE49-F238E27FC236}">
                    <a16:creationId xmlns:a16="http://schemas.microsoft.com/office/drawing/2014/main" id="{FECAF600-0A70-4F0C-9F50-3165B9F548F2}"/>
                  </a:ext>
                </a:extLst>
              </p:cNvPr>
              <p:cNvGrpSpPr/>
              <p:nvPr/>
            </p:nvGrpSpPr>
            <p:grpSpPr>
              <a:xfrm>
                <a:off x="7282233" y="1417140"/>
                <a:ext cx="852507" cy="868862"/>
                <a:chOff x="1689506" y="2459129"/>
                <a:chExt cx="1903229" cy="1939741"/>
              </a:xfrm>
            </p:grpSpPr>
            <p:cxnSp>
              <p:nvCxnSpPr>
                <p:cNvPr id="64" name="직선 연결선 63">
                  <a:extLst>
                    <a:ext uri="{FF2B5EF4-FFF2-40B4-BE49-F238E27FC236}">
                      <a16:creationId xmlns:a16="http://schemas.microsoft.com/office/drawing/2014/main" id="{C78AA8BB-CFC9-48A0-87B5-7A9F51E8A9BB}"/>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61D22DC4-8ED7-4EBF-BCDB-7332DACECB38}"/>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타원 61">
                <a:extLst>
                  <a:ext uri="{FF2B5EF4-FFF2-40B4-BE49-F238E27FC236}">
                    <a16:creationId xmlns:a16="http://schemas.microsoft.com/office/drawing/2014/main" id="{E9C4B971-3B57-4133-8499-4D24257FC987}"/>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a:extLst>
                  <a:ext uri="{FF2B5EF4-FFF2-40B4-BE49-F238E27FC236}">
                    <a16:creationId xmlns:a16="http://schemas.microsoft.com/office/drawing/2014/main" id="{5F877251-C2AD-48E8-8AD2-4E0C6C2D9B09}"/>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9" name="이등변 삼각형 58">
              <a:extLst>
                <a:ext uri="{FF2B5EF4-FFF2-40B4-BE49-F238E27FC236}">
                  <a16:creationId xmlns:a16="http://schemas.microsoft.com/office/drawing/2014/main" id="{F0224FC6-7BC4-43D5-A619-D5DACBBE2CF3}"/>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8" name="그룹 67">
            <a:extLst>
              <a:ext uri="{FF2B5EF4-FFF2-40B4-BE49-F238E27FC236}">
                <a16:creationId xmlns:a16="http://schemas.microsoft.com/office/drawing/2014/main" id="{B2C824ED-55D3-4F33-BAA4-DD670A1D969C}"/>
              </a:ext>
            </a:extLst>
          </p:cNvPr>
          <p:cNvGrpSpPr/>
          <p:nvPr/>
        </p:nvGrpSpPr>
        <p:grpSpPr>
          <a:xfrm>
            <a:off x="1702725" y="4208973"/>
            <a:ext cx="157972" cy="1264172"/>
            <a:chOff x="3774630" y="5535403"/>
            <a:chExt cx="75634" cy="605258"/>
          </a:xfrm>
        </p:grpSpPr>
        <p:grpSp>
          <p:nvGrpSpPr>
            <p:cNvPr id="69" name="그룹 68">
              <a:extLst>
                <a:ext uri="{FF2B5EF4-FFF2-40B4-BE49-F238E27FC236}">
                  <a16:creationId xmlns:a16="http://schemas.microsoft.com/office/drawing/2014/main" id="{D6EC23E5-0D11-452A-B715-2EBBECC800EE}"/>
                </a:ext>
              </a:extLst>
            </p:cNvPr>
            <p:cNvGrpSpPr/>
            <p:nvPr/>
          </p:nvGrpSpPr>
          <p:grpSpPr>
            <a:xfrm>
              <a:off x="3778641" y="5740221"/>
              <a:ext cx="64407" cy="97934"/>
              <a:chOff x="1073021" y="4861249"/>
              <a:chExt cx="681134" cy="1035697"/>
            </a:xfrm>
          </p:grpSpPr>
          <p:grpSp>
            <p:nvGrpSpPr>
              <p:cNvPr id="78" name="그룹 77">
                <a:extLst>
                  <a:ext uri="{FF2B5EF4-FFF2-40B4-BE49-F238E27FC236}">
                    <a16:creationId xmlns:a16="http://schemas.microsoft.com/office/drawing/2014/main" id="{BFC395F8-9C12-4983-A2FC-C7047BE36290}"/>
                  </a:ext>
                </a:extLst>
              </p:cNvPr>
              <p:cNvGrpSpPr/>
              <p:nvPr/>
            </p:nvGrpSpPr>
            <p:grpSpPr>
              <a:xfrm>
                <a:off x="1073021" y="4861249"/>
                <a:ext cx="681134" cy="1035697"/>
                <a:chOff x="1073021" y="4861250"/>
                <a:chExt cx="681134" cy="681232"/>
              </a:xfrm>
            </p:grpSpPr>
            <p:cxnSp>
              <p:nvCxnSpPr>
                <p:cNvPr id="80" name="직선 연결선 79">
                  <a:extLst>
                    <a:ext uri="{FF2B5EF4-FFF2-40B4-BE49-F238E27FC236}">
                      <a16:creationId xmlns:a16="http://schemas.microsoft.com/office/drawing/2014/main" id="{013CED0B-021D-429F-8020-196808913576}"/>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5E7AC997-31C9-44C2-9165-4B20E4E36CA9}"/>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97AFDECA-6381-448B-B453-56477E433454}"/>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9" name="타원 78">
                <a:extLst>
                  <a:ext uri="{FF2B5EF4-FFF2-40B4-BE49-F238E27FC236}">
                    <a16:creationId xmlns:a16="http://schemas.microsoft.com/office/drawing/2014/main" id="{1BC0B2AF-A0D4-44E8-937E-C22F1F23CE97}"/>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0" name="그룹 69">
              <a:extLst>
                <a:ext uri="{FF2B5EF4-FFF2-40B4-BE49-F238E27FC236}">
                  <a16:creationId xmlns:a16="http://schemas.microsoft.com/office/drawing/2014/main" id="{6960F2F0-E04F-4102-8A32-F7A4CCBB4FED}"/>
                </a:ext>
              </a:extLst>
            </p:cNvPr>
            <p:cNvGrpSpPr/>
            <p:nvPr/>
          </p:nvGrpSpPr>
          <p:grpSpPr>
            <a:xfrm>
              <a:off x="3778641" y="6042727"/>
              <a:ext cx="64407" cy="97934"/>
              <a:chOff x="1073021" y="4861249"/>
              <a:chExt cx="681134" cy="1035697"/>
            </a:xfrm>
          </p:grpSpPr>
          <p:grpSp>
            <p:nvGrpSpPr>
              <p:cNvPr id="73" name="그룹 72">
                <a:extLst>
                  <a:ext uri="{FF2B5EF4-FFF2-40B4-BE49-F238E27FC236}">
                    <a16:creationId xmlns:a16="http://schemas.microsoft.com/office/drawing/2014/main" id="{475809B0-BB6D-469B-80F7-D1BBF7EFE8AF}"/>
                  </a:ext>
                </a:extLst>
              </p:cNvPr>
              <p:cNvGrpSpPr/>
              <p:nvPr/>
            </p:nvGrpSpPr>
            <p:grpSpPr>
              <a:xfrm>
                <a:off x="1073021" y="4861249"/>
                <a:ext cx="681134" cy="1035697"/>
                <a:chOff x="1073021" y="4861250"/>
                <a:chExt cx="681134" cy="681232"/>
              </a:xfrm>
            </p:grpSpPr>
            <p:cxnSp>
              <p:nvCxnSpPr>
                <p:cNvPr id="75" name="직선 연결선 74">
                  <a:extLst>
                    <a:ext uri="{FF2B5EF4-FFF2-40B4-BE49-F238E27FC236}">
                      <a16:creationId xmlns:a16="http://schemas.microsoft.com/office/drawing/2014/main" id="{80DB583F-C106-4905-BCA4-79A8BA229A74}"/>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BFCCF09F-2CEB-4C32-A0D1-DF22DCFF9E8E}"/>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A5DD9B59-E295-46A6-888E-733B3689B0E7}"/>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타원 73">
                <a:extLst>
                  <a:ext uri="{FF2B5EF4-FFF2-40B4-BE49-F238E27FC236}">
                    <a16:creationId xmlns:a16="http://schemas.microsoft.com/office/drawing/2014/main" id="{ED359F2A-B49B-4ABC-A248-A12EF31B9B43}"/>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17D28C79-E630-4A42-B803-3C67D614E4C9}"/>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자유형: 도형 71">
              <a:extLst>
                <a:ext uri="{FF2B5EF4-FFF2-40B4-BE49-F238E27FC236}">
                  <a16:creationId xmlns:a16="http://schemas.microsoft.com/office/drawing/2014/main" id="{25E2299C-E4DB-42E0-950D-9ECBE83FC6D1}"/>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4" name="그룹 83">
            <a:extLst>
              <a:ext uri="{FF2B5EF4-FFF2-40B4-BE49-F238E27FC236}">
                <a16:creationId xmlns:a16="http://schemas.microsoft.com/office/drawing/2014/main" id="{CD620BE5-FAD8-4E28-958B-12825959C269}"/>
              </a:ext>
            </a:extLst>
          </p:cNvPr>
          <p:cNvGrpSpPr/>
          <p:nvPr/>
        </p:nvGrpSpPr>
        <p:grpSpPr>
          <a:xfrm>
            <a:off x="4512859" y="4209131"/>
            <a:ext cx="157971" cy="1293991"/>
            <a:chOff x="1553459" y="5234001"/>
            <a:chExt cx="144604" cy="1184500"/>
          </a:xfrm>
        </p:grpSpPr>
        <p:grpSp>
          <p:nvGrpSpPr>
            <p:cNvPr id="85" name="그룹 84">
              <a:extLst>
                <a:ext uri="{FF2B5EF4-FFF2-40B4-BE49-F238E27FC236}">
                  <a16:creationId xmlns:a16="http://schemas.microsoft.com/office/drawing/2014/main" id="{5697033E-E0B3-41A3-B209-A0BFA9472074}"/>
                </a:ext>
              </a:extLst>
            </p:cNvPr>
            <p:cNvGrpSpPr/>
            <p:nvPr/>
          </p:nvGrpSpPr>
          <p:grpSpPr>
            <a:xfrm>
              <a:off x="1583234" y="6117858"/>
              <a:ext cx="94737" cy="300643"/>
              <a:chOff x="3715789" y="4141690"/>
              <a:chExt cx="161176" cy="511485"/>
            </a:xfrm>
          </p:grpSpPr>
          <p:cxnSp>
            <p:nvCxnSpPr>
              <p:cNvPr id="87" name="직선 연결선 86">
                <a:extLst>
                  <a:ext uri="{FF2B5EF4-FFF2-40B4-BE49-F238E27FC236}">
                    <a16:creationId xmlns:a16="http://schemas.microsoft.com/office/drawing/2014/main" id="{C4F7F66F-9760-4E3A-944F-37A22423A49F}"/>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2A00A32F-6356-4EE2-BE0C-A5DB8794D493}"/>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A3FDE5BC-3083-4C0C-8612-458EF6360810}"/>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직사각형 85">
              <a:extLst>
                <a:ext uri="{FF2B5EF4-FFF2-40B4-BE49-F238E27FC236}">
                  <a16:creationId xmlns:a16="http://schemas.microsoft.com/office/drawing/2014/main" id="{AC748148-FD38-45EB-B655-39213CB6585B}"/>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0" name="그룹 89">
            <a:extLst>
              <a:ext uri="{FF2B5EF4-FFF2-40B4-BE49-F238E27FC236}">
                <a16:creationId xmlns:a16="http://schemas.microsoft.com/office/drawing/2014/main" id="{B05574B4-7A51-4B1C-841A-26C72DA1BEBA}"/>
              </a:ext>
            </a:extLst>
          </p:cNvPr>
          <p:cNvGrpSpPr/>
          <p:nvPr/>
        </p:nvGrpSpPr>
        <p:grpSpPr>
          <a:xfrm>
            <a:off x="4121531" y="4223384"/>
            <a:ext cx="278870" cy="1240471"/>
            <a:chOff x="3081634" y="5630770"/>
            <a:chExt cx="111900" cy="497754"/>
          </a:xfrm>
        </p:grpSpPr>
        <p:grpSp>
          <p:nvGrpSpPr>
            <p:cNvPr id="91" name="그룹 90">
              <a:extLst>
                <a:ext uri="{FF2B5EF4-FFF2-40B4-BE49-F238E27FC236}">
                  <a16:creationId xmlns:a16="http://schemas.microsoft.com/office/drawing/2014/main" id="{263CF986-203D-4DAE-B7DB-3AF485200DAA}"/>
                </a:ext>
              </a:extLst>
            </p:cNvPr>
            <p:cNvGrpSpPr/>
            <p:nvPr/>
          </p:nvGrpSpPr>
          <p:grpSpPr>
            <a:xfrm>
              <a:off x="3081634" y="5994695"/>
              <a:ext cx="111900" cy="133829"/>
              <a:chOff x="7282232" y="1266426"/>
              <a:chExt cx="852508" cy="1019576"/>
            </a:xfrm>
          </p:grpSpPr>
          <p:grpSp>
            <p:nvGrpSpPr>
              <p:cNvPr id="93" name="그룹 92">
                <a:extLst>
                  <a:ext uri="{FF2B5EF4-FFF2-40B4-BE49-F238E27FC236}">
                    <a16:creationId xmlns:a16="http://schemas.microsoft.com/office/drawing/2014/main" id="{2156978A-CF45-4110-9F2A-5DAB3978B8E6}"/>
                  </a:ext>
                </a:extLst>
              </p:cNvPr>
              <p:cNvGrpSpPr/>
              <p:nvPr/>
            </p:nvGrpSpPr>
            <p:grpSpPr>
              <a:xfrm>
                <a:off x="7282232" y="1266426"/>
                <a:ext cx="852507" cy="868862"/>
                <a:chOff x="1689506" y="2459129"/>
                <a:chExt cx="1903229" cy="1939741"/>
              </a:xfrm>
            </p:grpSpPr>
            <p:cxnSp>
              <p:nvCxnSpPr>
                <p:cNvPr id="99" name="직선 연결선 98">
                  <a:extLst>
                    <a:ext uri="{FF2B5EF4-FFF2-40B4-BE49-F238E27FC236}">
                      <a16:creationId xmlns:a16="http://schemas.microsoft.com/office/drawing/2014/main" id="{90505EAC-B569-43E7-8D65-68B2CE2D030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DF762557-C1A0-4F79-B774-4F5D7BD545A4}"/>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그룹 93">
                <a:extLst>
                  <a:ext uri="{FF2B5EF4-FFF2-40B4-BE49-F238E27FC236}">
                    <a16:creationId xmlns:a16="http://schemas.microsoft.com/office/drawing/2014/main" id="{967A3221-9D41-4514-AC53-28D4491580A1}"/>
                  </a:ext>
                </a:extLst>
              </p:cNvPr>
              <p:cNvGrpSpPr/>
              <p:nvPr/>
            </p:nvGrpSpPr>
            <p:grpSpPr>
              <a:xfrm>
                <a:off x="7282233" y="1417140"/>
                <a:ext cx="852507" cy="868862"/>
                <a:chOff x="1689506" y="2459129"/>
                <a:chExt cx="1903229" cy="1939741"/>
              </a:xfrm>
            </p:grpSpPr>
            <p:cxnSp>
              <p:nvCxnSpPr>
                <p:cNvPr id="97" name="직선 연결선 96">
                  <a:extLst>
                    <a:ext uri="{FF2B5EF4-FFF2-40B4-BE49-F238E27FC236}">
                      <a16:creationId xmlns:a16="http://schemas.microsoft.com/office/drawing/2014/main" id="{6CA9CC16-AC92-4CB3-B52C-A02D901DCCB7}"/>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3046428C-8D8D-4139-B75D-13F7AFC2164D}"/>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타원 94">
                <a:extLst>
                  <a:ext uri="{FF2B5EF4-FFF2-40B4-BE49-F238E27FC236}">
                    <a16:creationId xmlns:a16="http://schemas.microsoft.com/office/drawing/2014/main" id="{A4165945-53B4-4523-A007-EAE60DF17E66}"/>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id="{136043C6-05F0-44A8-A8E1-9F5DF3E9F9FD}"/>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2" name="이등변 삼각형 91">
              <a:extLst>
                <a:ext uri="{FF2B5EF4-FFF2-40B4-BE49-F238E27FC236}">
                  <a16:creationId xmlns:a16="http://schemas.microsoft.com/office/drawing/2014/main" id="{84B35544-795E-49E9-B3E1-1ADD2E3EF5D5}"/>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1" name="그룹 100">
            <a:extLst>
              <a:ext uri="{FF2B5EF4-FFF2-40B4-BE49-F238E27FC236}">
                <a16:creationId xmlns:a16="http://schemas.microsoft.com/office/drawing/2014/main" id="{9453D378-FB0E-4123-81CB-B9B156605C80}"/>
              </a:ext>
            </a:extLst>
          </p:cNvPr>
          <p:cNvGrpSpPr/>
          <p:nvPr/>
        </p:nvGrpSpPr>
        <p:grpSpPr>
          <a:xfrm>
            <a:off x="4825320" y="4208973"/>
            <a:ext cx="157972" cy="1264172"/>
            <a:chOff x="3774630" y="5535403"/>
            <a:chExt cx="75634" cy="605258"/>
          </a:xfrm>
        </p:grpSpPr>
        <p:grpSp>
          <p:nvGrpSpPr>
            <p:cNvPr id="102" name="그룹 101">
              <a:extLst>
                <a:ext uri="{FF2B5EF4-FFF2-40B4-BE49-F238E27FC236}">
                  <a16:creationId xmlns:a16="http://schemas.microsoft.com/office/drawing/2014/main" id="{5E122840-62F1-46ED-B568-FCAAFD86FE31}"/>
                </a:ext>
              </a:extLst>
            </p:cNvPr>
            <p:cNvGrpSpPr/>
            <p:nvPr/>
          </p:nvGrpSpPr>
          <p:grpSpPr>
            <a:xfrm>
              <a:off x="3778641" y="5740221"/>
              <a:ext cx="64407" cy="97934"/>
              <a:chOff x="1073021" y="4861249"/>
              <a:chExt cx="681134" cy="1035697"/>
            </a:xfrm>
          </p:grpSpPr>
          <p:grpSp>
            <p:nvGrpSpPr>
              <p:cNvPr id="111" name="그룹 110">
                <a:extLst>
                  <a:ext uri="{FF2B5EF4-FFF2-40B4-BE49-F238E27FC236}">
                    <a16:creationId xmlns:a16="http://schemas.microsoft.com/office/drawing/2014/main" id="{882A6379-7CCA-46E5-A1DE-28229839D27A}"/>
                  </a:ext>
                </a:extLst>
              </p:cNvPr>
              <p:cNvGrpSpPr/>
              <p:nvPr/>
            </p:nvGrpSpPr>
            <p:grpSpPr>
              <a:xfrm>
                <a:off x="1073021" y="4861249"/>
                <a:ext cx="681134" cy="1035697"/>
                <a:chOff x="1073021" y="4861250"/>
                <a:chExt cx="681134" cy="681232"/>
              </a:xfrm>
            </p:grpSpPr>
            <p:cxnSp>
              <p:nvCxnSpPr>
                <p:cNvPr id="113" name="직선 연결선 112">
                  <a:extLst>
                    <a:ext uri="{FF2B5EF4-FFF2-40B4-BE49-F238E27FC236}">
                      <a16:creationId xmlns:a16="http://schemas.microsoft.com/office/drawing/2014/main" id="{E6ABFE25-5C46-4BDE-81D1-82B767492590}"/>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43A43EC4-9EA2-4270-8B20-A49E0CA24298}"/>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199D54DD-0409-4BF1-96FA-7543F5E5085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2" name="타원 111">
                <a:extLst>
                  <a:ext uri="{FF2B5EF4-FFF2-40B4-BE49-F238E27FC236}">
                    <a16:creationId xmlns:a16="http://schemas.microsoft.com/office/drawing/2014/main" id="{C217E36D-3A15-4C86-AFEF-13A71DBF5498}"/>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3" name="그룹 102">
              <a:extLst>
                <a:ext uri="{FF2B5EF4-FFF2-40B4-BE49-F238E27FC236}">
                  <a16:creationId xmlns:a16="http://schemas.microsoft.com/office/drawing/2014/main" id="{DDDD13B2-E15E-45E4-92C3-BBFF6A917BB7}"/>
                </a:ext>
              </a:extLst>
            </p:cNvPr>
            <p:cNvGrpSpPr/>
            <p:nvPr/>
          </p:nvGrpSpPr>
          <p:grpSpPr>
            <a:xfrm>
              <a:off x="3778641" y="6042727"/>
              <a:ext cx="64407" cy="97934"/>
              <a:chOff x="1073021" y="4861249"/>
              <a:chExt cx="681134" cy="1035697"/>
            </a:xfrm>
          </p:grpSpPr>
          <p:grpSp>
            <p:nvGrpSpPr>
              <p:cNvPr id="106" name="그룹 105">
                <a:extLst>
                  <a:ext uri="{FF2B5EF4-FFF2-40B4-BE49-F238E27FC236}">
                    <a16:creationId xmlns:a16="http://schemas.microsoft.com/office/drawing/2014/main" id="{AA01DC1D-5E25-4C41-8276-AC797266FB45}"/>
                  </a:ext>
                </a:extLst>
              </p:cNvPr>
              <p:cNvGrpSpPr/>
              <p:nvPr/>
            </p:nvGrpSpPr>
            <p:grpSpPr>
              <a:xfrm>
                <a:off x="1073021" y="4861249"/>
                <a:ext cx="681134" cy="1035697"/>
                <a:chOff x="1073021" y="4861250"/>
                <a:chExt cx="681134" cy="681232"/>
              </a:xfrm>
            </p:grpSpPr>
            <p:cxnSp>
              <p:nvCxnSpPr>
                <p:cNvPr id="108" name="직선 연결선 107">
                  <a:extLst>
                    <a:ext uri="{FF2B5EF4-FFF2-40B4-BE49-F238E27FC236}">
                      <a16:creationId xmlns:a16="http://schemas.microsoft.com/office/drawing/2014/main" id="{05468440-78A1-4995-8F5C-C086AA04E4A9}"/>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42CCE202-1AC7-49B1-8A56-6EFA291B0B1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DBF19E50-BE32-44DC-B936-56E3725A232C}"/>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타원 106">
                <a:extLst>
                  <a:ext uri="{FF2B5EF4-FFF2-40B4-BE49-F238E27FC236}">
                    <a16:creationId xmlns:a16="http://schemas.microsoft.com/office/drawing/2014/main" id="{E65E4405-8EC2-45CE-A601-CEF7D417F98F}"/>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 name="직사각형 103">
              <a:extLst>
                <a:ext uri="{FF2B5EF4-FFF2-40B4-BE49-F238E27FC236}">
                  <a16:creationId xmlns:a16="http://schemas.microsoft.com/office/drawing/2014/main" id="{1A4CCA73-9001-47ED-8549-25CAD27AEB75}"/>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자유형: 도형 104">
              <a:extLst>
                <a:ext uri="{FF2B5EF4-FFF2-40B4-BE49-F238E27FC236}">
                  <a16:creationId xmlns:a16="http://schemas.microsoft.com/office/drawing/2014/main" id="{293E0487-5252-4FA3-BB93-3018287840FE}"/>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8" name="그룹 157">
            <a:extLst>
              <a:ext uri="{FF2B5EF4-FFF2-40B4-BE49-F238E27FC236}">
                <a16:creationId xmlns:a16="http://schemas.microsoft.com/office/drawing/2014/main" id="{A3D9CF19-E305-4E8D-9BAD-F4E0B8232690}"/>
              </a:ext>
            </a:extLst>
          </p:cNvPr>
          <p:cNvGrpSpPr/>
          <p:nvPr/>
        </p:nvGrpSpPr>
        <p:grpSpPr>
          <a:xfrm>
            <a:off x="3802189" y="4223383"/>
            <a:ext cx="157971" cy="1233363"/>
            <a:chOff x="3635445" y="5278686"/>
            <a:chExt cx="157971" cy="1233363"/>
          </a:xfrm>
        </p:grpSpPr>
        <p:grpSp>
          <p:nvGrpSpPr>
            <p:cNvPr id="148" name="그룹 147">
              <a:extLst>
                <a:ext uri="{FF2B5EF4-FFF2-40B4-BE49-F238E27FC236}">
                  <a16:creationId xmlns:a16="http://schemas.microsoft.com/office/drawing/2014/main" id="{00CE1896-0721-4052-8FF7-A8F70019D883}"/>
                </a:ext>
              </a:extLst>
            </p:cNvPr>
            <p:cNvGrpSpPr/>
            <p:nvPr/>
          </p:nvGrpSpPr>
          <p:grpSpPr>
            <a:xfrm rot="5400000">
              <a:off x="3560970" y="6314698"/>
              <a:ext cx="284220" cy="110482"/>
              <a:chOff x="3193534" y="975629"/>
              <a:chExt cx="408694" cy="130687"/>
            </a:xfrm>
          </p:grpSpPr>
          <p:cxnSp>
            <p:nvCxnSpPr>
              <p:cNvPr id="149" name="직선 연결선 148">
                <a:extLst>
                  <a:ext uri="{FF2B5EF4-FFF2-40B4-BE49-F238E27FC236}">
                    <a16:creationId xmlns:a16="http://schemas.microsoft.com/office/drawing/2014/main" id="{06A25342-8E6E-4BCE-B9B7-E4D95286F85E}"/>
                  </a:ext>
                </a:extLst>
              </p:cNvPr>
              <p:cNvCxnSpPr>
                <a:cxnSpLocks/>
              </p:cNvCxnSpPr>
              <p:nvPr/>
            </p:nvCxnSpPr>
            <p:spPr>
              <a:xfrm>
                <a:off x="3193534"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81F6964E-2883-465C-A62C-3E83B0B0FAA0}"/>
                  </a:ext>
                </a:extLst>
              </p:cNvPr>
              <p:cNvCxnSpPr>
                <a:cxnSpLocks/>
              </p:cNvCxnSpPr>
              <p:nvPr/>
            </p:nvCxnSpPr>
            <p:spPr>
              <a:xfrm>
                <a:off x="3223489"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24CE06CB-90B1-4325-9CC7-DA4231A4C7E9}"/>
                  </a:ext>
                </a:extLst>
              </p:cNvPr>
              <p:cNvCxnSpPr>
                <a:cxnSpLocks/>
              </p:cNvCxnSpPr>
              <p:nvPr/>
            </p:nvCxnSpPr>
            <p:spPr>
              <a:xfrm flipV="1">
                <a:off x="3409717"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4" name="직사각형 153">
              <a:extLst>
                <a:ext uri="{FF2B5EF4-FFF2-40B4-BE49-F238E27FC236}">
                  <a16:creationId xmlns:a16="http://schemas.microsoft.com/office/drawing/2014/main" id="{70A4EB2C-64C6-42FA-BA2B-5C0C11D574A1}"/>
                </a:ext>
              </a:extLst>
            </p:cNvPr>
            <p:cNvSpPr/>
            <p:nvPr/>
          </p:nvSpPr>
          <p:spPr>
            <a:xfrm>
              <a:off x="3635445" y="5278686"/>
              <a:ext cx="157971" cy="87369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9" name="그룹 158">
            <a:extLst>
              <a:ext uri="{FF2B5EF4-FFF2-40B4-BE49-F238E27FC236}">
                <a16:creationId xmlns:a16="http://schemas.microsoft.com/office/drawing/2014/main" id="{B3AD82CC-A4F6-401C-9647-EAE22A0484E8}"/>
              </a:ext>
            </a:extLst>
          </p:cNvPr>
          <p:cNvGrpSpPr/>
          <p:nvPr/>
        </p:nvGrpSpPr>
        <p:grpSpPr>
          <a:xfrm>
            <a:off x="7182099" y="4209131"/>
            <a:ext cx="157971" cy="1293991"/>
            <a:chOff x="1553459" y="5234001"/>
            <a:chExt cx="144604" cy="1184500"/>
          </a:xfrm>
        </p:grpSpPr>
        <p:grpSp>
          <p:nvGrpSpPr>
            <p:cNvPr id="160" name="그룹 159">
              <a:extLst>
                <a:ext uri="{FF2B5EF4-FFF2-40B4-BE49-F238E27FC236}">
                  <a16:creationId xmlns:a16="http://schemas.microsoft.com/office/drawing/2014/main" id="{97452C7C-3A2B-47FC-B434-82BC54F2F78A}"/>
                </a:ext>
              </a:extLst>
            </p:cNvPr>
            <p:cNvGrpSpPr/>
            <p:nvPr/>
          </p:nvGrpSpPr>
          <p:grpSpPr>
            <a:xfrm>
              <a:off x="1583234" y="6117858"/>
              <a:ext cx="94737" cy="300643"/>
              <a:chOff x="3715789" y="4141690"/>
              <a:chExt cx="161176" cy="511485"/>
            </a:xfrm>
          </p:grpSpPr>
          <p:cxnSp>
            <p:nvCxnSpPr>
              <p:cNvPr id="162" name="직선 연결선 161">
                <a:extLst>
                  <a:ext uri="{FF2B5EF4-FFF2-40B4-BE49-F238E27FC236}">
                    <a16:creationId xmlns:a16="http://schemas.microsoft.com/office/drawing/2014/main" id="{A72B1CBF-CDE5-4F32-A3BD-7B0FCA04F0A1}"/>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6829B106-7912-49F5-8739-0AD1DFC9464A}"/>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2E8261A6-432D-49A0-85C5-37672161725D}"/>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직사각형 160">
              <a:extLst>
                <a:ext uri="{FF2B5EF4-FFF2-40B4-BE49-F238E27FC236}">
                  <a16:creationId xmlns:a16="http://schemas.microsoft.com/office/drawing/2014/main" id="{0E7C4EB7-D28A-4FAB-A51C-416F25B5D5C2}"/>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5" name="그룹 164">
            <a:extLst>
              <a:ext uri="{FF2B5EF4-FFF2-40B4-BE49-F238E27FC236}">
                <a16:creationId xmlns:a16="http://schemas.microsoft.com/office/drawing/2014/main" id="{3CBBA583-A837-4F03-B557-52511DFEA718}"/>
              </a:ext>
            </a:extLst>
          </p:cNvPr>
          <p:cNvGrpSpPr/>
          <p:nvPr/>
        </p:nvGrpSpPr>
        <p:grpSpPr>
          <a:xfrm>
            <a:off x="6673919" y="4223384"/>
            <a:ext cx="278870" cy="1240471"/>
            <a:chOff x="3081634" y="5630770"/>
            <a:chExt cx="111900" cy="497754"/>
          </a:xfrm>
        </p:grpSpPr>
        <p:grpSp>
          <p:nvGrpSpPr>
            <p:cNvPr id="166" name="그룹 165">
              <a:extLst>
                <a:ext uri="{FF2B5EF4-FFF2-40B4-BE49-F238E27FC236}">
                  <a16:creationId xmlns:a16="http://schemas.microsoft.com/office/drawing/2014/main" id="{F201CA27-78A7-4FA9-AC73-C018894A01D1}"/>
                </a:ext>
              </a:extLst>
            </p:cNvPr>
            <p:cNvGrpSpPr/>
            <p:nvPr/>
          </p:nvGrpSpPr>
          <p:grpSpPr>
            <a:xfrm>
              <a:off x="3081634" y="5994695"/>
              <a:ext cx="111900" cy="133829"/>
              <a:chOff x="7282232" y="1266426"/>
              <a:chExt cx="852508" cy="1019576"/>
            </a:xfrm>
          </p:grpSpPr>
          <p:grpSp>
            <p:nvGrpSpPr>
              <p:cNvPr id="168" name="그룹 167">
                <a:extLst>
                  <a:ext uri="{FF2B5EF4-FFF2-40B4-BE49-F238E27FC236}">
                    <a16:creationId xmlns:a16="http://schemas.microsoft.com/office/drawing/2014/main" id="{FE760BCD-4719-4737-8AC8-735CF3FE643D}"/>
                  </a:ext>
                </a:extLst>
              </p:cNvPr>
              <p:cNvGrpSpPr/>
              <p:nvPr/>
            </p:nvGrpSpPr>
            <p:grpSpPr>
              <a:xfrm>
                <a:off x="7282232" y="1266426"/>
                <a:ext cx="852507" cy="868862"/>
                <a:chOff x="1689506" y="2459129"/>
                <a:chExt cx="1903229" cy="1939741"/>
              </a:xfrm>
            </p:grpSpPr>
            <p:cxnSp>
              <p:nvCxnSpPr>
                <p:cNvPr id="174" name="직선 연결선 173">
                  <a:extLst>
                    <a:ext uri="{FF2B5EF4-FFF2-40B4-BE49-F238E27FC236}">
                      <a16:creationId xmlns:a16="http://schemas.microsoft.com/office/drawing/2014/main" id="{B76F9438-B6D0-493B-8B94-12C42F630FC0}"/>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5ABA0C61-6231-4354-88A7-3824EAA87436}"/>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9" name="그룹 168">
                <a:extLst>
                  <a:ext uri="{FF2B5EF4-FFF2-40B4-BE49-F238E27FC236}">
                    <a16:creationId xmlns:a16="http://schemas.microsoft.com/office/drawing/2014/main" id="{FCDA751E-7FE8-4DF3-B1B4-0B8A738A572B}"/>
                  </a:ext>
                </a:extLst>
              </p:cNvPr>
              <p:cNvGrpSpPr/>
              <p:nvPr/>
            </p:nvGrpSpPr>
            <p:grpSpPr>
              <a:xfrm>
                <a:off x="7282233" y="1417140"/>
                <a:ext cx="852507" cy="868862"/>
                <a:chOff x="1689506" y="2459129"/>
                <a:chExt cx="1903229" cy="1939741"/>
              </a:xfrm>
            </p:grpSpPr>
            <p:cxnSp>
              <p:nvCxnSpPr>
                <p:cNvPr id="172" name="직선 연결선 171">
                  <a:extLst>
                    <a:ext uri="{FF2B5EF4-FFF2-40B4-BE49-F238E27FC236}">
                      <a16:creationId xmlns:a16="http://schemas.microsoft.com/office/drawing/2014/main" id="{B689FC77-FD2A-4A8D-BC2F-7EC3989317BE}"/>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id="{5B80D68F-0490-42B7-8D10-28828FC873B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0" name="타원 169">
                <a:extLst>
                  <a:ext uri="{FF2B5EF4-FFF2-40B4-BE49-F238E27FC236}">
                    <a16:creationId xmlns:a16="http://schemas.microsoft.com/office/drawing/2014/main" id="{BF3B7879-1E42-467A-AF33-FAC8C5BD7583}"/>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1" name="타원 170">
                <a:extLst>
                  <a:ext uri="{FF2B5EF4-FFF2-40B4-BE49-F238E27FC236}">
                    <a16:creationId xmlns:a16="http://schemas.microsoft.com/office/drawing/2014/main" id="{B8096D78-0D98-429E-A746-030722BE0283}"/>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7" name="이등변 삼각형 166">
              <a:extLst>
                <a:ext uri="{FF2B5EF4-FFF2-40B4-BE49-F238E27FC236}">
                  <a16:creationId xmlns:a16="http://schemas.microsoft.com/office/drawing/2014/main" id="{0F1AFA5D-3987-44EF-BE70-922D7B965281}"/>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6" name="그룹 175">
            <a:extLst>
              <a:ext uri="{FF2B5EF4-FFF2-40B4-BE49-F238E27FC236}">
                <a16:creationId xmlns:a16="http://schemas.microsoft.com/office/drawing/2014/main" id="{549A6C05-0EE3-4C6F-92DA-92ECD78CE80B}"/>
              </a:ext>
            </a:extLst>
          </p:cNvPr>
          <p:cNvGrpSpPr/>
          <p:nvPr/>
        </p:nvGrpSpPr>
        <p:grpSpPr>
          <a:xfrm>
            <a:off x="7610198" y="4208973"/>
            <a:ext cx="157972" cy="1264172"/>
            <a:chOff x="3774630" y="5535403"/>
            <a:chExt cx="75634" cy="605258"/>
          </a:xfrm>
        </p:grpSpPr>
        <p:grpSp>
          <p:nvGrpSpPr>
            <p:cNvPr id="177" name="그룹 176">
              <a:extLst>
                <a:ext uri="{FF2B5EF4-FFF2-40B4-BE49-F238E27FC236}">
                  <a16:creationId xmlns:a16="http://schemas.microsoft.com/office/drawing/2014/main" id="{83EF5281-1E56-4933-B90F-658CE06E2B66}"/>
                </a:ext>
              </a:extLst>
            </p:cNvPr>
            <p:cNvGrpSpPr/>
            <p:nvPr/>
          </p:nvGrpSpPr>
          <p:grpSpPr>
            <a:xfrm>
              <a:off x="3778641" y="5740221"/>
              <a:ext cx="64407" cy="97934"/>
              <a:chOff x="1073021" y="4861249"/>
              <a:chExt cx="681134" cy="1035697"/>
            </a:xfrm>
          </p:grpSpPr>
          <p:grpSp>
            <p:nvGrpSpPr>
              <p:cNvPr id="186" name="그룹 185">
                <a:extLst>
                  <a:ext uri="{FF2B5EF4-FFF2-40B4-BE49-F238E27FC236}">
                    <a16:creationId xmlns:a16="http://schemas.microsoft.com/office/drawing/2014/main" id="{5A86A0DD-2D43-43FC-91EE-D545533071F1}"/>
                  </a:ext>
                </a:extLst>
              </p:cNvPr>
              <p:cNvGrpSpPr/>
              <p:nvPr/>
            </p:nvGrpSpPr>
            <p:grpSpPr>
              <a:xfrm>
                <a:off x="1073021" y="4861249"/>
                <a:ext cx="681134" cy="1035697"/>
                <a:chOff x="1073021" y="4861250"/>
                <a:chExt cx="681134" cy="681232"/>
              </a:xfrm>
            </p:grpSpPr>
            <p:cxnSp>
              <p:nvCxnSpPr>
                <p:cNvPr id="188" name="직선 연결선 187">
                  <a:extLst>
                    <a:ext uri="{FF2B5EF4-FFF2-40B4-BE49-F238E27FC236}">
                      <a16:creationId xmlns:a16="http://schemas.microsoft.com/office/drawing/2014/main" id="{6AF2498D-7B1C-47E7-998D-A029D93CD5A8}"/>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직선 연결선 188">
                  <a:extLst>
                    <a:ext uri="{FF2B5EF4-FFF2-40B4-BE49-F238E27FC236}">
                      <a16:creationId xmlns:a16="http://schemas.microsoft.com/office/drawing/2014/main" id="{F302F237-6384-4F14-B9A1-43F3F8CB3A5A}"/>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A27FBCC8-3E8C-4EE7-A403-C12A1691457B}"/>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7" name="타원 186">
                <a:extLst>
                  <a:ext uri="{FF2B5EF4-FFF2-40B4-BE49-F238E27FC236}">
                    <a16:creationId xmlns:a16="http://schemas.microsoft.com/office/drawing/2014/main" id="{F6F694B8-13EC-40B1-A7A8-D9B57919D64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8" name="그룹 177">
              <a:extLst>
                <a:ext uri="{FF2B5EF4-FFF2-40B4-BE49-F238E27FC236}">
                  <a16:creationId xmlns:a16="http://schemas.microsoft.com/office/drawing/2014/main" id="{39900302-286A-47CE-A55E-5CB007AFA62B}"/>
                </a:ext>
              </a:extLst>
            </p:cNvPr>
            <p:cNvGrpSpPr/>
            <p:nvPr/>
          </p:nvGrpSpPr>
          <p:grpSpPr>
            <a:xfrm>
              <a:off x="3778641" y="6042727"/>
              <a:ext cx="64407" cy="97934"/>
              <a:chOff x="1073021" y="4861249"/>
              <a:chExt cx="681134" cy="1035697"/>
            </a:xfrm>
          </p:grpSpPr>
          <p:grpSp>
            <p:nvGrpSpPr>
              <p:cNvPr id="181" name="그룹 180">
                <a:extLst>
                  <a:ext uri="{FF2B5EF4-FFF2-40B4-BE49-F238E27FC236}">
                    <a16:creationId xmlns:a16="http://schemas.microsoft.com/office/drawing/2014/main" id="{29D55F89-069D-489C-BB9B-C1EECBA7AF76}"/>
                  </a:ext>
                </a:extLst>
              </p:cNvPr>
              <p:cNvGrpSpPr/>
              <p:nvPr/>
            </p:nvGrpSpPr>
            <p:grpSpPr>
              <a:xfrm>
                <a:off x="1073021" y="4861249"/>
                <a:ext cx="681134" cy="1035697"/>
                <a:chOff x="1073021" y="4861250"/>
                <a:chExt cx="681134" cy="681232"/>
              </a:xfrm>
            </p:grpSpPr>
            <p:cxnSp>
              <p:nvCxnSpPr>
                <p:cNvPr id="183" name="직선 연결선 182">
                  <a:extLst>
                    <a:ext uri="{FF2B5EF4-FFF2-40B4-BE49-F238E27FC236}">
                      <a16:creationId xmlns:a16="http://schemas.microsoft.com/office/drawing/2014/main" id="{4EE7AA9A-5EB6-46DA-ADFC-9CF4F1B22B1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D19EEA42-23A2-424A-AEBA-282ED9AB04CE}"/>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6E8BAAD5-B676-4969-B99C-7FA92E0E1D7B}"/>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타원 181">
                <a:extLst>
                  <a:ext uri="{FF2B5EF4-FFF2-40B4-BE49-F238E27FC236}">
                    <a16:creationId xmlns:a16="http://schemas.microsoft.com/office/drawing/2014/main" id="{F0886F88-4B30-4501-846D-DF3A66DC8B88}"/>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9" name="직사각형 178">
              <a:extLst>
                <a:ext uri="{FF2B5EF4-FFF2-40B4-BE49-F238E27FC236}">
                  <a16:creationId xmlns:a16="http://schemas.microsoft.com/office/drawing/2014/main" id="{E8395E9B-CBFF-4F16-ABCB-969ED058BB0C}"/>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0" name="자유형: 도형 179">
              <a:extLst>
                <a:ext uri="{FF2B5EF4-FFF2-40B4-BE49-F238E27FC236}">
                  <a16:creationId xmlns:a16="http://schemas.microsoft.com/office/drawing/2014/main" id="{017F6290-3B7D-476A-8A59-D98156A65465}"/>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3" name="직사각형 192">
            <a:extLst>
              <a:ext uri="{FF2B5EF4-FFF2-40B4-BE49-F238E27FC236}">
                <a16:creationId xmlns:a16="http://schemas.microsoft.com/office/drawing/2014/main" id="{0346776E-97A5-4D55-ADD4-CCD96908070A}"/>
              </a:ext>
            </a:extLst>
          </p:cNvPr>
          <p:cNvSpPr/>
          <p:nvPr/>
        </p:nvSpPr>
        <p:spPr>
          <a:xfrm>
            <a:off x="6248213" y="4223383"/>
            <a:ext cx="157971" cy="87369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7" name="그룹 196">
            <a:extLst>
              <a:ext uri="{FF2B5EF4-FFF2-40B4-BE49-F238E27FC236}">
                <a16:creationId xmlns:a16="http://schemas.microsoft.com/office/drawing/2014/main" id="{21A6A9E2-D2F0-42CD-866E-2B49DFE97D4E}"/>
              </a:ext>
            </a:extLst>
          </p:cNvPr>
          <p:cNvGrpSpPr/>
          <p:nvPr/>
        </p:nvGrpSpPr>
        <p:grpSpPr>
          <a:xfrm rot="16200000">
            <a:off x="6131349" y="5264239"/>
            <a:ext cx="306651" cy="164887"/>
            <a:chOff x="3865909" y="886560"/>
            <a:chExt cx="408694" cy="219756"/>
          </a:xfrm>
        </p:grpSpPr>
        <p:cxnSp>
          <p:nvCxnSpPr>
            <p:cNvPr id="198" name="직선 연결선 197">
              <a:extLst>
                <a:ext uri="{FF2B5EF4-FFF2-40B4-BE49-F238E27FC236}">
                  <a16:creationId xmlns:a16="http://schemas.microsoft.com/office/drawing/2014/main" id="{3F1CBD15-401D-4017-9468-3EACDDD5F283}"/>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5B9BDA8A-72DC-4754-8C26-B5361BE71771}"/>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DC89F254-A1DD-4EB8-A9F8-D6F4EE3540A1}"/>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타원 200">
              <a:extLst>
                <a:ext uri="{FF2B5EF4-FFF2-40B4-BE49-F238E27FC236}">
                  <a16:creationId xmlns:a16="http://schemas.microsoft.com/office/drawing/2014/main" id="{7359AD59-E87A-4220-B6E0-8B5DF043CFE8}"/>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202" name="그룹 201">
            <a:extLst>
              <a:ext uri="{FF2B5EF4-FFF2-40B4-BE49-F238E27FC236}">
                <a16:creationId xmlns:a16="http://schemas.microsoft.com/office/drawing/2014/main" id="{F8BFDC6F-62DD-4705-B5FD-E600D52BF5B6}"/>
              </a:ext>
            </a:extLst>
          </p:cNvPr>
          <p:cNvGrpSpPr/>
          <p:nvPr/>
        </p:nvGrpSpPr>
        <p:grpSpPr>
          <a:xfrm>
            <a:off x="9840650" y="4209131"/>
            <a:ext cx="157971" cy="1293991"/>
            <a:chOff x="1553459" y="5234001"/>
            <a:chExt cx="144604" cy="1184500"/>
          </a:xfrm>
        </p:grpSpPr>
        <p:grpSp>
          <p:nvGrpSpPr>
            <p:cNvPr id="203" name="그룹 202">
              <a:extLst>
                <a:ext uri="{FF2B5EF4-FFF2-40B4-BE49-F238E27FC236}">
                  <a16:creationId xmlns:a16="http://schemas.microsoft.com/office/drawing/2014/main" id="{5EB2EEA4-9D76-44D9-85DA-029139D3D685}"/>
                </a:ext>
              </a:extLst>
            </p:cNvPr>
            <p:cNvGrpSpPr/>
            <p:nvPr/>
          </p:nvGrpSpPr>
          <p:grpSpPr>
            <a:xfrm>
              <a:off x="1583234" y="6117858"/>
              <a:ext cx="94737" cy="300643"/>
              <a:chOff x="3715789" y="4141690"/>
              <a:chExt cx="161176" cy="511485"/>
            </a:xfrm>
          </p:grpSpPr>
          <p:cxnSp>
            <p:nvCxnSpPr>
              <p:cNvPr id="205" name="직선 연결선 204">
                <a:extLst>
                  <a:ext uri="{FF2B5EF4-FFF2-40B4-BE49-F238E27FC236}">
                    <a16:creationId xmlns:a16="http://schemas.microsoft.com/office/drawing/2014/main" id="{2D971AAB-864D-40F2-98C9-8C6EABB1E1EE}"/>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9E4B0640-8690-4335-AF95-B3FD8F090EB5}"/>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직선 연결선 206">
                <a:extLst>
                  <a:ext uri="{FF2B5EF4-FFF2-40B4-BE49-F238E27FC236}">
                    <a16:creationId xmlns:a16="http://schemas.microsoft.com/office/drawing/2014/main" id="{81711CCF-6634-49AF-8C9D-C886DE963BCA}"/>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직사각형 203">
              <a:extLst>
                <a:ext uri="{FF2B5EF4-FFF2-40B4-BE49-F238E27FC236}">
                  <a16:creationId xmlns:a16="http://schemas.microsoft.com/office/drawing/2014/main" id="{9638E2AA-18E4-4B50-BAFA-5B52FB855AE4}"/>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8" name="그룹 207">
            <a:extLst>
              <a:ext uri="{FF2B5EF4-FFF2-40B4-BE49-F238E27FC236}">
                <a16:creationId xmlns:a16="http://schemas.microsoft.com/office/drawing/2014/main" id="{28988B36-C44A-4A45-8F73-B155DBC9914B}"/>
              </a:ext>
            </a:extLst>
          </p:cNvPr>
          <p:cNvGrpSpPr/>
          <p:nvPr/>
        </p:nvGrpSpPr>
        <p:grpSpPr>
          <a:xfrm>
            <a:off x="9449322" y="4223384"/>
            <a:ext cx="278870" cy="1240471"/>
            <a:chOff x="3081634" y="5630770"/>
            <a:chExt cx="111900" cy="497754"/>
          </a:xfrm>
        </p:grpSpPr>
        <p:grpSp>
          <p:nvGrpSpPr>
            <p:cNvPr id="209" name="그룹 208">
              <a:extLst>
                <a:ext uri="{FF2B5EF4-FFF2-40B4-BE49-F238E27FC236}">
                  <a16:creationId xmlns:a16="http://schemas.microsoft.com/office/drawing/2014/main" id="{B4A07B33-B9E3-48C7-9A17-9458309E6B32}"/>
                </a:ext>
              </a:extLst>
            </p:cNvPr>
            <p:cNvGrpSpPr/>
            <p:nvPr/>
          </p:nvGrpSpPr>
          <p:grpSpPr>
            <a:xfrm>
              <a:off x="3081634" y="5994695"/>
              <a:ext cx="111900" cy="133829"/>
              <a:chOff x="7282232" y="1266426"/>
              <a:chExt cx="852508" cy="1019576"/>
            </a:xfrm>
          </p:grpSpPr>
          <p:grpSp>
            <p:nvGrpSpPr>
              <p:cNvPr id="211" name="그룹 210">
                <a:extLst>
                  <a:ext uri="{FF2B5EF4-FFF2-40B4-BE49-F238E27FC236}">
                    <a16:creationId xmlns:a16="http://schemas.microsoft.com/office/drawing/2014/main" id="{EC02861D-CFEA-49DC-B453-ADB628E2ED77}"/>
                  </a:ext>
                </a:extLst>
              </p:cNvPr>
              <p:cNvGrpSpPr/>
              <p:nvPr/>
            </p:nvGrpSpPr>
            <p:grpSpPr>
              <a:xfrm>
                <a:off x="7282232" y="1266426"/>
                <a:ext cx="852507" cy="868862"/>
                <a:chOff x="1689506" y="2459129"/>
                <a:chExt cx="1903229" cy="1939741"/>
              </a:xfrm>
            </p:grpSpPr>
            <p:cxnSp>
              <p:nvCxnSpPr>
                <p:cNvPr id="217" name="직선 연결선 216">
                  <a:extLst>
                    <a:ext uri="{FF2B5EF4-FFF2-40B4-BE49-F238E27FC236}">
                      <a16:creationId xmlns:a16="http://schemas.microsoft.com/office/drawing/2014/main" id="{9BF9F8E0-94F7-4098-8B7B-B5F04C796B3A}"/>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직선 연결선 217">
                  <a:extLst>
                    <a:ext uri="{FF2B5EF4-FFF2-40B4-BE49-F238E27FC236}">
                      <a16:creationId xmlns:a16="http://schemas.microsoft.com/office/drawing/2014/main" id="{C2F1C23B-BEBC-4E4D-B6E0-36C83745FA2C}"/>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그룹 211">
                <a:extLst>
                  <a:ext uri="{FF2B5EF4-FFF2-40B4-BE49-F238E27FC236}">
                    <a16:creationId xmlns:a16="http://schemas.microsoft.com/office/drawing/2014/main" id="{0F259A60-B588-435F-843E-B461589E7A95}"/>
                  </a:ext>
                </a:extLst>
              </p:cNvPr>
              <p:cNvGrpSpPr/>
              <p:nvPr/>
            </p:nvGrpSpPr>
            <p:grpSpPr>
              <a:xfrm>
                <a:off x="7282233" y="1417140"/>
                <a:ext cx="852507" cy="868862"/>
                <a:chOff x="1689506" y="2459129"/>
                <a:chExt cx="1903229" cy="1939741"/>
              </a:xfrm>
            </p:grpSpPr>
            <p:cxnSp>
              <p:nvCxnSpPr>
                <p:cNvPr id="215" name="직선 연결선 214">
                  <a:extLst>
                    <a:ext uri="{FF2B5EF4-FFF2-40B4-BE49-F238E27FC236}">
                      <a16:creationId xmlns:a16="http://schemas.microsoft.com/office/drawing/2014/main" id="{FF3867FE-D5B1-4718-BBBB-7F3B124CF7D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086768ED-D2BA-4F0F-828A-23CDBE9D3997}"/>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3" name="타원 212">
                <a:extLst>
                  <a:ext uri="{FF2B5EF4-FFF2-40B4-BE49-F238E27FC236}">
                    <a16:creationId xmlns:a16="http://schemas.microsoft.com/office/drawing/2014/main" id="{073BA709-A4F2-4509-AE00-6E29D2B5DCB7}"/>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4" name="타원 213">
                <a:extLst>
                  <a:ext uri="{FF2B5EF4-FFF2-40B4-BE49-F238E27FC236}">
                    <a16:creationId xmlns:a16="http://schemas.microsoft.com/office/drawing/2014/main" id="{275CC1F6-96D1-4F02-AC6C-E5C6D0249DF5}"/>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0" name="이등변 삼각형 209">
              <a:extLst>
                <a:ext uri="{FF2B5EF4-FFF2-40B4-BE49-F238E27FC236}">
                  <a16:creationId xmlns:a16="http://schemas.microsoft.com/office/drawing/2014/main" id="{A33C6C5E-7E71-4D1D-BEE7-48C4B7D3C72D}"/>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9" name="그룹 218">
            <a:extLst>
              <a:ext uri="{FF2B5EF4-FFF2-40B4-BE49-F238E27FC236}">
                <a16:creationId xmlns:a16="http://schemas.microsoft.com/office/drawing/2014/main" id="{90154FC5-8330-4853-9A95-BF32DB30CBEC}"/>
              </a:ext>
            </a:extLst>
          </p:cNvPr>
          <p:cNvGrpSpPr/>
          <p:nvPr/>
        </p:nvGrpSpPr>
        <p:grpSpPr>
          <a:xfrm>
            <a:off x="10153111" y="4208973"/>
            <a:ext cx="157972" cy="1264172"/>
            <a:chOff x="3774630" y="5535403"/>
            <a:chExt cx="75634" cy="605258"/>
          </a:xfrm>
        </p:grpSpPr>
        <p:grpSp>
          <p:nvGrpSpPr>
            <p:cNvPr id="220" name="그룹 219">
              <a:extLst>
                <a:ext uri="{FF2B5EF4-FFF2-40B4-BE49-F238E27FC236}">
                  <a16:creationId xmlns:a16="http://schemas.microsoft.com/office/drawing/2014/main" id="{91753D01-4B71-4F89-8A17-E28CD291D2A3}"/>
                </a:ext>
              </a:extLst>
            </p:cNvPr>
            <p:cNvGrpSpPr/>
            <p:nvPr/>
          </p:nvGrpSpPr>
          <p:grpSpPr>
            <a:xfrm>
              <a:off x="3778641" y="5740221"/>
              <a:ext cx="64407" cy="97934"/>
              <a:chOff x="1073021" y="4861249"/>
              <a:chExt cx="681134" cy="1035697"/>
            </a:xfrm>
          </p:grpSpPr>
          <p:grpSp>
            <p:nvGrpSpPr>
              <p:cNvPr id="229" name="그룹 228">
                <a:extLst>
                  <a:ext uri="{FF2B5EF4-FFF2-40B4-BE49-F238E27FC236}">
                    <a16:creationId xmlns:a16="http://schemas.microsoft.com/office/drawing/2014/main" id="{DE728247-A551-4E56-847E-4D7EA6D64DE9}"/>
                  </a:ext>
                </a:extLst>
              </p:cNvPr>
              <p:cNvGrpSpPr/>
              <p:nvPr/>
            </p:nvGrpSpPr>
            <p:grpSpPr>
              <a:xfrm>
                <a:off x="1073021" y="4861249"/>
                <a:ext cx="681134" cy="1035697"/>
                <a:chOff x="1073021" y="4861250"/>
                <a:chExt cx="681134" cy="681232"/>
              </a:xfrm>
            </p:grpSpPr>
            <p:cxnSp>
              <p:nvCxnSpPr>
                <p:cNvPr id="231" name="직선 연결선 230">
                  <a:extLst>
                    <a:ext uri="{FF2B5EF4-FFF2-40B4-BE49-F238E27FC236}">
                      <a16:creationId xmlns:a16="http://schemas.microsoft.com/office/drawing/2014/main" id="{43CA7AD5-E3E4-4D38-ACDB-3F48CDAAC53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직선 연결선 231">
                  <a:extLst>
                    <a:ext uri="{FF2B5EF4-FFF2-40B4-BE49-F238E27FC236}">
                      <a16:creationId xmlns:a16="http://schemas.microsoft.com/office/drawing/2014/main" id="{123F9ED6-2D3D-4FAC-9C27-D14F15F27A6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DCE8DFBE-5345-468C-8474-6D93B704D402}"/>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0" name="타원 229">
                <a:extLst>
                  <a:ext uri="{FF2B5EF4-FFF2-40B4-BE49-F238E27FC236}">
                    <a16:creationId xmlns:a16="http://schemas.microsoft.com/office/drawing/2014/main" id="{D78C31DC-1A7E-4799-ABA2-9606E3E59E61}"/>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1" name="그룹 220">
              <a:extLst>
                <a:ext uri="{FF2B5EF4-FFF2-40B4-BE49-F238E27FC236}">
                  <a16:creationId xmlns:a16="http://schemas.microsoft.com/office/drawing/2014/main" id="{4BAD4078-C4BB-41AC-94D5-8FCFC3B422A3}"/>
                </a:ext>
              </a:extLst>
            </p:cNvPr>
            <p:cNvGrpSpPr/>
            <p:nvPr/>
          </p:nvGrpSpPr>
          <p:grpSpPr>
            <a:xfrm>
              <a:off x="3778641" y="6042727"/>
              <a:ext cx="64407" cy="97934"/>
              <a:chOff x="1073021" y="4861249"/>
              <a:chExt cx="681134" cy="1035697"/>
            </a:xfrm>
          </p:grpSpPr>
          <p:grpSp>
            <p:nvGrpSpPr>
              <p:cNvPr id="224" name="그룹 223">
                <a:extLst>
                  <a:ext uri="{FF2B5EF4-FFF2-40B4-BE49-F238E27FC236}">
                    <a16:creationId xmlns:a16="http://schemas.microsoft.com/office/drawing/2014/main" id="{F255262B-84BA-49BA-9E33-FB5E5C6E660D}"/>
                  </a:ext>
                </a:extLst>
              </p:cNvPr>
              <p:cNvGrpSpPr/>
              <p:nvPr/>
            </p:nvGrpSpPr>
            <p:grpSpPr>
              <a:xfrm>
                <a:off x="1073021" y="4861249"/>
                <a:ext cx="681134" cy="1035697"/>
                <a:chOff x="1073021" y="4861250"/>
                <a:chExt cx="681134" cy="681232"/>
              </a:xfrm>
            </p:grpSpPr>
            <p:cxnSp>
              <p:nvCxnSpPr>
                <p:cNvPr id="226" name="직선 연결선 225">
                  <a:extLst>
                    <a:ext uri="{FF2B5EF4-FFF2-40B4-BE49-F238E27FC236}">
                      <a16:creationId xmlns:a16="http://schemas.microsoft.com/office/drawing/2014/main" id="{4A82A4E4-12DA-49EC-8E33-A42A0861FAB1}"/>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B2D27792-883D-43EE-B3CF-F7F9B682444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AB10C368-A2C4-4A35-A5A8-D8D955D1739D}"/>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타원 224">
                <a:extLst>
                  <a:ext uri="{FF2B5EF4-FFF2-40B4-BE49-F238E27FC236}">
                    <a16:creationId xmlns:a16="http://schemas.microsoft.com/office/drawing/2014/main" id="{E27AB638-709A-4E70-8784-CA375AFB0FD5}"/>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2" name="직사각형 221">
              <a:extLst>
                <a:ext uri="{FF2B5EF4-FFF2-40B4-BE49-F238E27FC236}">
                  <a16:creationId xmlns:a16="http://schemas.microsoft.com/office/drawing/2014/main" id="{D6F64B55-3F0A-40B3-9BC9-35C76DCBC148}"/>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자유형: 도형 222">
              <a:extLst>
                <a:ext uri="{FF2B5EF4-FFF2-40B4-BE49-F238E27FC236}">
                  <a16:creationId xmlns:a16="http://schemas.microsoft.com/office/drawing/2014/main" id="{EE398EF7-9C20-418D-978F-DDF361E58692}"/>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34" name="직사각형 233">
            <a:extLst>
              <a:ext uri="{FF2B5EF4-FFF2-40B4-BE49-F238E27FC236}">
                <a16:creationId xmlns:a16="http://schemas.microsoft.com/office/drawing/2014/main" id="{314A8A4E-455E-4CE4-958F-49125FFD56A4}"/>
              </a:ext>
            </a:extLst>
          </p:cNvPr>
          <p:cNvSpPr/>
          <p:nvPr/>
        </p:nvSpPr>
        <p:spPr>
          <a:xfrm>
            <a:off x="9129980" y="4223383"/>
            <a:ext cx="157971" cy="87369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5" name="그룹 234">
            <a:extLst>
              <a:ext uri="{FF2B5EF4-FFF2-40B4-BE49-F238E27FC236}">
                <a16:creationId xmlns:a16="http://schemas.microsoft.com/office/drawing/2014/main" id="{D2758A17-492C-4E90-8FFE-9C659E57EE50}"/>
              </a:ext>
            </a:extLst>
          </p:cNvPr>
          <p:cNvGrpSpPr/>
          <p:nvPr/>
        </p:nvGrpSpPr>
        <p:grpSpPr>
          <a:xfrm rot="18900000">
            <a:off x="9013116" y="5264239"/>
            <a:ext cx="306651" cy="164887"/>
            <a:chOff x="3865909" y="886560"/>
            <a:chExt cx="408694" cy="219756"/>
          </a:xfrm>
        </p:grpSpPr>
        <p:cxnSp>
          <p:nvCxnSpPr>
            <p:cNvPr id="236" name="직선 연결선 235">
              <a:extLst>
                <a:ext uri="{FF2B5EF4-FFF2-40B4-BE49-F238E27FC236}">
                  <a16:creationId xmlns:a16="http://schemas.microsoft.com/office/drawing/2014/main" id="{22D8F54B-D5BE-4FD7-9A12-0C993C3FBB98}"/>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BAF1A3AA-2BEE-4108-8506-0632B5D6DFA5}"/>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직선 연결선 237">
              <a:extLst>
                <a:ext uri="{FF2B5EF4-FFF2-40B4-BE49-F238E27FC236}">
                  <a16:creationId xmlns:a16="http://schemas.microsoft.com/office/drawing/2014/main" id="{4A2DB200-23D4-4087-BEB3-F6C6B59DC092}"/>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타원 238">
              <a:extLst>
                <a:ext uri="{FF2B5EF4-FFF2-40B4-BE49-F238E27FC236}">
                  <a16:creationId xmlns:a16="http://schemas.microsoft.com/office/drawing/2014/main" id="{154C7559-8EE2-4773-A0DD-871D78D2EA6D}"/>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grpSp>
        <p:nvGrpSpPr>
          <p:cNvPr id="240" name="그룹 239">
            <a:extLst>
              <a:ext uri="{FF2B5EF4-FFF2-40B4-BE49-F238E27FC236}">
                <a16:creationId xmlns:a16="http://schemas.microsoft.com/office/drawing/2014/main" id="{E892C80D-AB42-467C-8E8F-C31C2E0FE003}"/>
              </a:ext>
            </a:extLst>
          </p:cNvPr>
          <p:cNvGrpSpPr/>
          <p:nvPr/>
        </p:nvGrpSpPr>
        <p:grpSpPr>
          <a:xfrm>
            <a:off x="11443737" y="4209131"/>
            <a:ext cx="157971" cy="1293991"/>
            <a:chOff x="1553459" y="5234001"/>
            <a:chExt cx="144604" cy="1184500"/>
          </a:xfrm>
        </p:grpSpPr>
        <p:grpSp>
          <p:nvGrpSpPr>
            <p:cNvPr id="241" name="그룹 240">
              <a:extLst>
                <a:ext uri="{FF2B5EF4-FFF2-40B4-BE49-F238E27FC236}">
                  <a16:creationId xmlns:a16="http://schemas.microsoft.com/office/drawing/2014/main" id="{B4013874-4BD4-45A2-977D-1D27894DC693}"/>
                </a:ext>
              </a:extLst>
            </p:cNvPr>
            <p:cNvGrpSpPr/>
            <p:nvPr/>
          </p:nvGrpSpPr>
          <p:grpSpPr>
            <a:xfrm>
              <a:off x="1583234" y="6117858"/>
              <a:ext cx="94737" cy="300643"/>
              <a:chOff x="3715789" y="4141690"/>
              <a:chExt cx="161176" cy="511485"/>
            </a:xfrm>
          </p:grpSpPr>
          <p:cxnSp>
            <p:nvCxnSpPr>
              <p:cNvPr id="243" name="직선 연결선 242">
                <a:extLst>
                  <a:ext uri="{FF2B5EF4-FFF2-40B4-BE49-F238E27FC236}">
                    <a16:creationId xmlns:a16="http://schemas.microsoft.com/office/drawing/2014/main" id="{03E3E789-7F7E-41A0-97D5-32A4BD7FCF52}"/>
                  </a:ext>
                </a:extLst>
              </p:cNvPr>
              <p:cNvCxnSpPr/>
              <p:nvPr/>
            </p:nvCxnSpPr>
            <p:spPr>
              <a:xfrm>
                <a:off x="3715789" y="4141690"/>
                <a:ext cx="0" cy="297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7F985629-504D-4D6D-9077-BC034AD9E57D}"/>
                  </a:ext>
                </a:extLst>
              </p:cNvPr>
              <p:cNvCxnSpPr>
                <a:cxnSpLocks/>
              </p:cNvCxnSpPr>
              <p:nvPr/>
            </p:nvCxnSpPr>
            <p:spPr>
              <a:xfrm>
                <a:off x="3715789" y="4141690"/>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D24DBE1A-72E5-44CA-8565-B9C833EC44AE}"/>
                  </a:ext>
                </a:extLst>
              </p:cNvPr>
              <p:cNvCxnSpPr>
                <a:cxnSpLocks/>
              </p:cNvCxnSpPr>
              <p:nvPr/>
            </p:nvCxnSpPr>
            <p:spPr>
              <a:xfrm>
                <a:off x="3715789" y="4438996"/>
                <a:ext cx="161176" cy="2141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2" name="직사각형 241">
              <a:extLst>
                <a:ext uri="{FF2B5EF4-FFF2-40B4-BE49-F238E27FC236}">
                  <a16:creationId xmlns:a16="http://schemas.microsoft.com/office/drawing/2014/main" id="{7629AE83-0233-4E66-A2FD-69A0227D47C8}"/>
                </a:ext>
              </a:extLst>
            </p:cNvPr>
            <p:cNvSpPr/>
            <p:nvPr/>
          </p:nvSpPr>
          <p:spPr>
            <a:xfrm>
              <a:off x="1553459" y="5234001"/>
              <a:ext cx="144604" cy="79977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6" name="그룹 245">
            <a:extLst>
              <a:ext uri="{FF2B5EF4-FFF2-40B4-BE49-F238E27FC236}">
                <a16:creationId xmlns:a16="http://schemas.microsoft.com/office/drawing/2014/main" id="{9C97CCEC-FB6B-40CD-828F-629E621A09BE}"/>
              </a:ext>
            </a:extLst>
          </p:cNvPr>
          <p:cNvGrpSpPr/>
          <p:nvPr/>
        </p:nvGrpSpPr>
        <p:grpSpPr>
          <a:xfrm>
            <a:off x="11052409" y="4223384"/>
            <a:ext cx="278870" cy="1240471"/>
            <a:chOff x="3081634" y="5630770"/>
            <a:chExt cx="111900" cy="497754"/>
          </a:xfrm>
        </p:grpSpPr>
        <p:grpSp>
          <p:nvGrpSpPr>
            <p:cNvPr id="247" name="그룹 246">
              <a:extLst>
                <a:ext uri="{FF2B5EF4-FFF2-40B4-BE49-F238E27FC236}">
                  <a16:creationId xmlns:a16="http://schemas.microsoft.com/office/drawing/2014/main" id="{5EEF0E93-36C8-4F40-8B3A-CB9151F7EFC8}"/>
                </a:ext>
              </a:extLst>
            </p:cNvPr>
            <p:cNvGrpSpPr/>
            <p:nvPr/>
          </p:nvGrpSpPr>
          <p:grpSpPr>
            <a:xfrm>
              <a:off x="3081634" y="5994695"/>
              <a:ext cx="111900" cy="133829"/>
              <a:chOff x="7282232" y="1266426"/>
              <a:chExt cx="852508" cy="1019576"/>
            </a:xfrm>
          </p:grpSpPr>
          <p:grpSp>
            <p:nvGrpSpPr>
              <p:cNvPr id="249" name="그룹 248">
                <a:extLst>
                  <a:ext uri="{FF2B5EF4-FFF2-40B4-BE49-F238E27FC236}">
                    <a16:creationId xmlns:a16="http://schemas.microsoft.com/office/drawing/2014/main" id="{3E5C0956-EEDD-4320-B417-3D65B63ED550}"/>
                  </a:ext>
                </a:extLst>
              </p:cNvPr>
              <p:cNvGrpSpPr/>
              <p:nvPr/>
            </p:nvGrpSpPr>
            <p:grpSpPr>
              <a:xfrm>
                <a:off x="7282232" y="1266426"/>
                <a:ext cx="852507" cy="868862"/>
                <a:chOff x="1689506" y="2459129"/>
                <a:chExt cx="1903229" cy="1939741"/>
              </a:xfrm>
            </p:grpSpPr>
            <p:cxnSp>
              <p:nvCxnSpPr>
                <p:cNvPr id="255" name="직선 연결선 254">
                  <a:extLst>
                    <a:ext uri="{FF2B5EF4-FFF2-40B4-BE49-F238E27FC236}">
                      <a16:creationId xmlns:a16="http://schemas.microsoft.com/office/drawing/2014/main" id="{2E992E6A-7148-47E9-B3FD-332B47ADA5AC}"/>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F2F55AC4-CEAC-498D-8AC4-8A88A5C36F60}"/>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0" name="그룹 249">
                <a:extLst>
                  <a:ext uri="{FF2B5EF4-FFF2-40B4-BE49-F238E27FC236}">
                    <a16:creationId xmlns:a16="http://schemas.microsoft.com/office/drawing/2014/main" id="{71D66510-B604-4A41-827C-96696B8332F7}"/>
                  </a:ext>
                </a:extLst>
              </p:cNvPr>
              <p:cNvGrpSpPr/>
              <p:nvPr/>
            </p:nvGrpSpPr>
            <p:grpSpPr>
              <a:xfrm>
                <a:off x="7282233" y="1417140"/>
                <a:ext cx="852507" cy="868862"/>
                <a:chOff x="1689506" y="2459129"/>
                <a:chExt cx="1903229" cy="1939741"/>
              </a:xfrm>
            </p:grpSpPr>
            <p:cxnSp>
              <p:nvCxnSpPr>
                <p:cNvPr id="253" name="직선 연결선 252">
                  <a:extLst>
                    <a:ext uri="{FF2B5EF4-FFF2-40B4-BE49-F238E27FC236}">
                      <a16:creationId xmlns:a16="http://schemas.microsoft.com/office/drawing/2014/main" id="{6E14D16C-8CF4-49F5-8656-93DFC60268C6}"/>
                    </a:ext>
                  </a:extLst>
                </p:cNvPr>
                <p:cNvCxnSpPr/>
                <p:nvPr/>
              </p:nvCxnSpPr>
              <p:spPr>
                <a:xfrm>
                  <a:off x="1689506" y="2495642"/>
                  <a:ext cx="1903228" cy="19032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직선 연결선 253">
                  <a:extLst>
                    <a:ext uri="{FF2B5EF4-FFF2-40B4-BE49-F238E27FC236}">
                      <a16:creationId xmlns:a16="http://schemas.microsoft.com/office/drawing/2014/main" id="{C92ACC55-A2DB-405D-923C-62811ADB5715}"/>
                    </a:ext>
                  </a:extLst>
                </p:cNvPr>
                <p:cNvCxnSpPr>
                  <a:cxnSpLocks/>
                </p:cNvCxnSpPr>
                <p:nvPr/>
              </p:nvCxnSpPr>
              <p:spPr>
                <a:xfrm flipH="1">
                  <a:off x="1689506" y="2459129"/>
                  <a:ext cx="1903229" cy="19397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1" name="타원 250">
                <a:extLst>
                  <a:ext uri="{FF2B5EF4-FFF2-40B4-BE49-F238E27FC236}">
                    <a16:creationId xmlns:a16="http://schemas.microsoft.com/office/drawing/2014/main" id="{C88E6403-8E00-4180-AE00-C81BF0C1CCB3}"/>
                  </a:ext>
                </a:extLst>
              </p:cNvPr>
              <p:cNvSpPr/>
              <p:nvPr/>
            </p:nvSpPr>
            <p:spPr>
              <a:xfrm>
                <a:off x="7639427" y="1348082"/>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타원 251">
                <a:extLst>
                  <a:ext uri="{FF2B5EF4-FFF2-40B4-BE49-F238E27FC236}">
                    <a16:creationId xmlns:a16="http://schemas.microsoft.com/office/drawing/2014/main" id="{6EC56F81-40FA-46EF-9600-900AB68DE032}"/>
                  </a:ext>
                </a:extLst>
              </p:cNvPr>
              <p:cNvSpPr/>
              <p:nvPr/>
            </p:nvSpPr>
            <p:spPr>
              <a:xfrm>
                <a:off x="7639427" y="2082585"/>
                <a:ext cx="138116" cy="138116"/>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8" name="이등변 삼각형 247">
              <a:extLst>
                <a:ext uri="{FF2B5EF4-FFF2-40B4-BE49-F238E27FC236}">
                  <a16:creationId xmlns:a16="http://schemas.microsoft.com/office/drawing/2014/main" id="{794AC37D-C95F-48F4-B5C4-7881E645A75E}"/>
                </a:ext>
              </a:extLst>
            </p:cNvPr>
            <p:cNvSpPr/>
            <p:nvPr/>
          </p:nvSpPr>
          <p:spPr>
            <a:xfrm rot="5400000">
              <a:off x="2983766" y="5763807"/>
              <a:ext cx="311793" cy="45719"/>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7" name="그룹 256">
            <a:extLst>
              <a:ext uri="{FF2B5EF4-FFF2-40B4-BE49-F238E27FC236}">
                <a16:creationId xmlns:a16="http://schemas.microsoft.com/office/drawing/2014/main" id="{C3092CFD-C3EF-403A-8344-1E5A4339C8B1}"/>
              </a:ext>
            </a:extLst>
          </p:cNvPr>
          <p:cNvGrpSpPr/>
          <p:nvPr/>
        </p:nvGrpSpPr>
        <p:grpSpPr>
          <a:xfrm>
            <a:off x="11756198" y="4208973"/>
            <a:ext cx="157972" cy="1264172"/>
            <a:chOff x="3774630" y="5535403"/>
            <a:chExt cx="75634" cy="605258"/>
          </a:xfrm>
        </p:grpSpPr>
        <p:grpSp>
          <p:nvGrpSpPr>
            <p:cNvPr id="258" name="그룹 257">
              <a:extLst>
                <a:ext uri="{FF2B5EF4-FFF2-40B4-BE49-F238E27FC236}">
                  <a16:creationId xmlns:a16="http://schemas.microsoft.com/office/drawing/2014/main" id="{EAA3F71D-90C2-4F0D-AC80-B2941731AB8D}"/>
                </a:ext>
              </a:extLst>
            </p:cNvPr>
            <p:cNvGrpSpPr/>
            <p:nvPr/>
          </p:nvGrpSpPr>
          <p:grpSpPr>
            <a:xfrm>
              <a:off x="3778641" y="5740221"/>
              <a:ext cx="64407" cy="97934"/>
              <a:chOff x="1073021" y="4861249"/>
              <a:chExt cx="681134" cy="1035697"/>
            </a:xfrm>
          </p:grpSpPr>
          <p:grpSp>
            <p:nvGrpSpPr>
              <p:cNvPr id="267" name="그룹 266">
                <a:extLst>
                  <a:ext uri="{FF2B5EF4-FFF2-40B4-BE49-F238E27FC236}">
                    <a16:creationId xmlns:a16="http://schemas.microsoft.com/office/drawing/2014/main" id="{42EE8836-68AB-4FE5-91DC-9D47223E88F0}"/>
                  </a:ext>
                </a:extLst>
              </p:cNvPr>
              <p:cNvGrpSpPr/>
              <p:nvPr/>
            </p:nvGrpSpPr>
            <p:grpSpPr>
              <a:xfrm>
                <a:off x="1073021" y="4861249"/>
                <a:ext cx="681134" cy="1035697"/>
                <a:chOff x="1073021" y="4861250"/>
                <a:chExt cx="681134" cy="681232"/>
              </a:xfrm>
            </p:grpSpPr>
            <p:cxnSp>
              <p:nvCxnSpPr>
                <p:cNvPr id="269" name="직선 연결선 268">
                  <a:extLst>
                    <a:ext uri="{FF2B5EF4-FFF2-40B4-BE49-F238E27FC236}">
                      <a16:creationId xmlns:a16="http://schemas.microsoft.com/office/drawing/2014/main" id="{A5AE67A2-939E-4C39-BB79-8C73FB9127AB}"/>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직선 연결선 269">
                  <a:extLst>
                    <a:ext uri="{FF2B5EF4-FFF2-40B4-BE49-F238E27FC236}">
                      <a16:creationId xmlns:a16="http://schemas.microsoft.com/office/drawing/2014/main" id="{EF7054BA-EF37-4BA8-9ED1-F56C169F5932}"/>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직선 연결선 270">
                  <a:extLst>
                    <a:ext uri="{FF2B5EF4-FFF2-40B4-BE49-F238E27FC236}">
                      <a16:creationId xmlns:a16="http://schemas.microsoft.com/office/drawing/2014/main" id="{549D8662-5E8D-47C8-9A2A-E5F094CD0562}"/>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8" name="타원 267">
                <a:extLst>
                  <a:ext uri="{FF2B5EF4-FFF2-40B4-BE49-F238E27FC236}">
                    <a16:creationId xmlns:a16="http://schemas.microsoft.com/office/drawing/2014/main" id="{191DF4D3-3F91-43E7-B726-1BE59CA6B460}"/>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9" name="그룹 258">
              <a:extLst>
                <a:ext uri="{FF2B5EF4-FFF2-40B4-BE49-F238E27FC236}">
                  <a16:creationId xmlns:a16="http://schemas.microsoft.com/office/drawing/2014/main" id="{D89F5983-D627-4173-8735-0F1A6E9CACE2}"/>
                </a:ext>
              </a:extLst>
            </p:cNvPr>
            <p:cNvGrpSpPr/>
            <p:nvPr/>
          </p:nvGrpSpPr>
          <p:grpSpPr>
            <a:xfrm>
              <a:off x="3778641" y="6042727"/>
              <a:ext cx="64407" cy="97934"/>
              <a:chOff x="1073021" y="4861249"/>
              <a:chExt cx="681134" cy="1035697"/>
            </a:xfrm>
          </p:grpSpPr>
          <p:grpSp>
            <p:nvGrpSpPr>
              <p:cNvPr id="262" name="그룹 261">
                <a:extLst>
                  <a:ext uri="{FF2B5EF4-FFF2-40B4-BE49-F238E27FC236}">
                    <a16:creationId xmlns:a16="http://schemas.microsoft.com/office/drawing/2014/main" id="{9540C046-C16D-44CA-805C-44CF3FB44438}"/>
                  </a:ext>
                </a:extLst>
              </p:cNvPr>
              <p:cNvGrpSpPr/>
              <p:nvPr/>
            </p:nvGrpSpPr>
            <p:grpSpPr>
              <a:xfrm>
                <a:off x="1073021" y="4861249"/>
                <a:ext cx="681134" cy="1035697"/>
                <a:chOff x="1073021" y="4861250"/>
                <a:chExt cx="681134" cy="681232"/>
              </a:xfrm>
            </p:grpSpPr>
            <p:cxnSp>
              <p:nvCxnSpPr>
                <p:cNvPr id="264" name="직선 연결선 263">
                  <a:extLst>
                    <a:ext uri="{FF2B5EF4-FFF2-40B4-BE49-F238E27FC236}">
                      <a16:creationId xmlns:a16="http://schemas.microsoft.com/office/drawing/2014/main" id="{5A099D7F-1E8E-431F-9F7D-6EC7C23BCDC2}"/>
                    </a:ext>
                  </a:extLst>
                </p:cNvPr>
                <p:cNvCxnSpPr>
                  <a:cxnSpLocks/>
                </p:cNvCxnSpPr>
                <p:nvPr/>
              </p:nvCxnSpPr>
              <p:spPr>
                <a:xfrm flipV="1">
                  <a:off x="1073021"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78E23339-EDED-4190-B8F2-84192554F660}"/>
                    </a:ext>
                  </a:extLst>
                </p:cNvPr>
                <p:cNvCxnSpPr>
                  <a:cxnSpLocks/>
                </p:cNvCxnSpPr>
                <p:nvPr/>
              </p:nvCxnSpPr>
              <p:spPr>
                <a:xfrm flipV="1">
                  <a:off x="1754155" y="4861250"/>
                  <a:ext cx="0" cy="6812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92DA9E3F-3A9C-4CD2-B151-A403E63DB1A1}"/>
                    </a:ext>
                  </a:extLst>
                </p:cNvPr>
                <p:cNvCxnSpPr>
                  <a:cxnSpLocks/>
                </p:cNvCxnSpPr>
                <p:nvPr/>
              </p:nvCxnSpPr>
              <p:spPr>
                <a:xfrm>
                  <a:off x="1073021" y="4861250"/>
                  <a:ext cx="6811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3" name="타원 262">
                <a:extLst>
                  <a:ext uri="{FF2B5EF4-FFF2-40B4-BE49-F238E27FC236}">
                    <a16:creationId xmlns:a16="http://schemas.microsoft.com/office/drawing/2014/main" id="{18A54B8C-2107-4B75-AE69-AE36623F697C}"/>
                  </a:ext>
                </a:extLst>
              </p:cNvPr>
              <p:cNvSpPr/>
              <p:nvPr/>
            </p:nvSpPr>
            <p:spPr>
              <a:xfrm>
                <a:off x="1334278" y="5234473"/>
                <a:ext cx="149290" cy="14929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0" name="직사각형 259">
              <a:extLst>
                <a:ext uri="{FF2B5EF4-FFF2-40B4-BE49-F238E27FC236}">
                  <a16:creationId xmlns:a16="http://schemas.microsoft.com/office/drawing/2014/main" id="{520634CD-AA08-4531-962E-250DCC163ACE}"/>
                </a:ext>
              </a:extLst>
            </p:cNvPr>
            <p:cNvSpPr/>
            <p:nvPr/>
          </p:nvSpPr>
          <p:spPr>
            <a:xfrm>
              <a:off x="3774630" y="5863459"/>
              <a:ext cx="75634" cy="158208"/>
            </a:xfrm>
            <a:prstGeom prst="rect">
              <a:avLst/>
            </a:prstGeom>
            <a:pattFill prst="wdUpDiag">
              <a:fgClr>
                <a:schemeClr val="tx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자유형: 도형 260">
              <a:extLst>
                <a:ext uri="{FF2B5EF4-FFF2-40B4-BE49-F238E27FC236}">
                  <a16:creationId xmlns:a16="http://schemas.microsoft.com/office/drawing/2014/main" id="{F7D5CF8C-D3AE-47BD-8093-C4D73D9A8A41}"/>
                </a:ext>
              </a:extLst>
            </p:cNvPr>
            <p:cNvSpPr/>
            <p:nvPr/>
          </p:nvSpPr>
          <p:spPr>
            <a:xfrm flipH="1" flipV="1">
              <a:off x="3782917" y="5535403"/>
              <a:ext cx="67347" cy="166281"/>
            </a:xfrm>
            <a:custGeom>
              <a:avLst/>
              <a:gdLst>
                <a:gd name="connsiteX0" fmla="*/ 307571 w 723207"/>
                <a:gd name="connsiteY0" fmla="*/ 0 h 2162550"/>
                <a:gd name="connsiteX1" fmla="*/ 723207 w 723207"/>
                <a:gd name="connsiteY1" fmla="*/ 0 h 2162550"/>
                <a:gd name="connsiteX2" fmla="*/ 723207 w 723207"/>
                <a:gd name="connsiteY2" fmla="*/ 698132 h 2162550"/>
                <a:gd name="connsiteX3" fmla="*/ 723207 w 723207"/>
                <a:gd name="connsiteY3" fmla="*/ 1464418 h 2162550"/>
                <a:gd name="connsiteX4" fmla="*/ 723207 w 723207"/>
                <a:gd name="connsiteY4" fmla="*/ 2162550 h 2162550"/>
                <a:gd name="connsiteX5" fmla="*/ 0 w 723207"/>
                <a:gd name="connsiteY5" fmla="*/ 2162550 h 2162550"/>
                <a:gd name="connsiteX6" fmla="*/ 0 w 723207"/>
                <a:gd name="connsiteY6" fmla="*/ 698132 h 2162550"/>
                <a:gd name="connsiteX7" fmla="*/ 307571 w 723207"/>
                <a:gd name="connsiteY7" fmla="*/ 698132 h 2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207" h="2162550">
                  <a:moveTo>
                    <a:pt x="307571" y="0"/>
                  </a:moveTo>
                  <a:lnTo>
                    <a:pt x="723207" y="0"/>
                  </a:lnTo>
                  <a:lnTo>
                    <a:pt x="723207" y="698132"/>
                  </a:lnTo>
                  <a:lnTo>
                    <a:pt x="723207" y="1464418"/>
                  </a:lnTo>
                  <a:lnTo>
                    <a:pt x="723207" y="2162550"/>
                  </a:lnTo>
                  <a:lnTo>
                    <a:pt x="0" y="2162550"/>
                  </a:lnTo>
                  <a:lnTo>
                    <a:pt x="0" y="698132"/>
                  </a:lnTo>
                  <a:lnTo>
                    <a:pt x="307571" y="698132"/>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2" name="직사각형 271">
            <a:extLst>
              <a:ext uri="{FF2B5EF4-FFF2-40B4-BE49-F238E27FC236}">
                <a16:creationId xmlns:a16="http://schemas.microsoft.com/office/drawing/2014/main" id="{5C3CF888-4F13-4602-BB2B-FD401B4D40A2}"/>
              </a:ext>
            </a:extLst>
          </p:cNvPr>
          <p:cNvSpPr/>
          <p:nvPr/>
        </p:nvSpPr>
        <p:spPr>
          <a:xfrm>
            <a:off x="10733067" y="4223383"/>
            <a:ext cx="157971" cy="87369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3" name="그룹 272">
            <a:extLst>
              <a:ext uri="{FF2B5EF4-FFF2-40B4-BE49-F238E27FC236}">
                <a16:creationId xmlns:a16="http://schemas.microsoft.com/office/drawing/2014/main" id="{39C5AE6A-AC99-4B8F-BDB9-7EB9BD0A1E62}"/>
              </a:ext>
            </a:extLst>
          </p:cNvPr>
          <p:cNvGrpSpPr/>
          <p:nvPr/>
        </p:nvGrpSpPr>
        <p:grpSpPr>
          <a:xfrm rot="2700000">
            <a:off x="10616203" y="5264239"/>
            <a:ext cx="306651" cy="164887"/>
            <a:chOff x="3865909" y="886560"/>
            <a:chExt cx="408694" cy="219756"/>
          </a:xfrm>
        </p:grpSpPr>
        <p:cxnSp>
          <p:nvCxnSpPr>
            <p:cNvPr id="274" name="직선 연결선 273">
              <a:extLst>
                <a:ext uri="{FF2B5EF4-FFF2-40B4-BE49-F238E27FC236}">
                  <a16:creationId xmlns:a16="http://schemas.microsoft.com/office/drawing/2014/main" id="{8A5B41DA-4748-4EAE-9475-253AB21CE52B}"/>
                </a:ext>
              </a:extLst>
            </p:cNvPr>
            <p:cNvCxnSpPr>
              <a:cxnSpLocks/>
            </p:cNvCxnSpPr>
            <p:nvPr/>
          </p:nvCxnSpPr>
          <p:spPr>
            <a:xfrm>
              <a:off x="3865909" y="1106316"/>
              <a:ext cx="40869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82EDA17-B7B7-49A8-9A24-E6C665F38D51}"/>
                </a:ext>
              </a:extLst>
            </p:cNvPr>
            <p:cNvCxnSpPr>
              <a:cxnSpLocks/>
            </p:cNvCxnSpPr>
            <p:nvPr/>
          </p:nvCxnSpPr>
          <p:spPr>
            <a:xfrm>
              <a:off x="3895864" y="975629"/>
              <a:ext cx="186228"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434A5E8F-8093-4346-9DFA-59DE429941A2}"/>
                </a:ext>
              </a:extLst>
            </p:cNvPr>
            <p:cNvCxnSpPr>
              <a:cxnSpLocks/>
            </p:cNvCxnSpPr>
            <p:nvPr/>
          </p:nvCxnSpPr>
          <p:spPr>
            <a:xfrm flipV="1">
              <a:off x="4082092" y="975629"/>
              <a:ext cx="156274" cy="130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타원 276">
              <a:extLst>
                <a:ext uri="{FF2B5EF4-FFF2-40B4-BE49-F238E27FC236}">
                  <a16:creationId xmlns:a16="http://schemas.microsoft.com/office/drawing/2014/main" id="{FE628971-5D8B-4CCA-99F0-3994316726F5}"/>
                </a:ext>
              </a:extLst>
            </p:cNvPr>
            <p:cNvSpPr/>
            <p:nvPr/>
          </p:nvSpPr>
          <p:spPr>
            <a:xfrm>
              <a:off x="4028349" y="886560"/>
              <a:ext cx="107485" cy="10748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w="38100">
                  <a:solidFill>
                    <a:schemeClr val="tx1"/>
                  </a:solidFill>
                </a:ln>
              </a:endParaRPr>
            </a:p>
          </p:txBody>
        </p:sp>
      </p:grpSp>
      <p:sp>
        <p:nvSpPr>
          <p:cNvPr id="278" name="TextBox 277">
            <a:extLst>
              <a:ext uri="{FF2B5EF4-FFF2-40B4-BE49-F238E27FC236}">
                <a16:creationId xmlns:a16="http://schemas.microsoft.com/office/drawing/2014/main" id="{7013E6E9-865E-467B-95BA-8B1D17A03134}"/>
              </a:ext>
            </a:extLst>
          </p:cNvPr>
          <p:cNvSpPr txBox="1"/>
          <p:nvPr/>
        </p:nvSpPr>
        <p:spPr>
          <a:xfrm>
            <a:off x="8870621" y="5874251"/>
            <a:ext cx="3409908" cy="523220"/>
          </a:xfrm>
          <a:prstGeom prst="rect">
            <a:avLst/>
          </a:prstGeom>
          <a:noFill/>
        </p:spPr>
        <p:txBody>
          <a:bodyPr wrap="none" rtlCol="0">
            <a:spAutoFit/>
          </a:bodyPr>
          <a:lstStyle/>
          <a:p>
            <a:r>
              <a:rPr lang="ko-KR" altLang="en-US" sz="1400" dirty="0"/>
              <a:t>팔의 회전을 복합적으로 하는 과정에서</a:t>
            </a:r>
            <a:endParaRPr lang="en-US" altLang="ko-KR" sz="1400" dirty="0"/>
          </a:p>
          <a:p>
            <a:r>
              <a:rPr lang="ko-KR" altLang="en-US" sz="1400" dirty="0"/>
              <a:t>섬세한 형태의 </a:t>
            </a:r>
            <a:r>
              <a:rPr lang="ko-KR" altLang="en-US" sz="1400" dirty="0" err="1"/>
              <a:t>회전값을</a:t>
            </a:r>
            <a:r>
              <a:rPr lang="ko-KR" altLang="en-US" sz="1400" dirty="0"/>
              <a:t> 전달할 수 없다</a:t>
            </a:r>
            <a:r>
              <a:rPr lang="en-US" altLang="ko-KR" sz="1400" dirty="0"/>
              <a:t>.</a:t>
            </a:r>
          </a:p>
        </p:txBody>
      </p:sp>
      <p:sp>
        <p:nvSpPr>
          <p:cNvPr id="280" name="TextBox 279">
            <a:extLst>
              <a:ext uri="{FF2B5EF4-FFF2-40B4-BE49-F238E27FC236}">
                <a16:creationId xmlns:a16="http://schemas.microsoft.com/office/drawing/2014/main" id="{AD5B0945-778F-4980-B526-8FB620657FB9}"/>
              </a:ext>
            </a:extLst>
          </p:cNvPr>
          <p:cNvSpPr txBox="1"/>
          <p:nvPr/>
        </p:nvSpPr>
        <p:spPr>
          <a:xfrm>
            <a:off x="3440493" y="5823157"/>
            <a:ext cx="4612160" cy="738664"/>
          </a:xfrm>
          <a:prstGeom prst="rect">
            <a:avLst/>
          </a:prstGeom>
          <a:noFill/>
        </p:spPr>
        <p:txBody>
          <a:bodyPr wrap="none" rtlCol="0">
            <a:spAutoFit/>
          </a:bodyPr>
          <a:lstStyle/>
          <a:p>
            <a:r>
              <a:rPr lang="ko-KR" altLang="en-US" sz="1400" dirty="0"/>
              <a:t>팔이 몸에 붙는지 멀어지는지 이것도 </a:t>
            </a:r>
            <a:r>
              <a:rPr lang="ko-KR" altLang="en-US" sz="1400" dirty="0" err="1"/>
              <a:t>회전값을</a:t>
            </a:r>
            <a:r>
              <a:rPr lang="ko-KR" altLang="en-US" sz="1400" dirty="0"/>
              <a:t> 통해</a:t>
            </a:r>
            <a:endParaRPr lang="en-US" altLang="ko-KR" sz="1400" dirty="0"/>
          </a:p>
          <a:p>
            <a:r>
              <a:rPr lang="ko-KR" altLang="en-US" sz="1400" dirty="0"/>
              <a:t>벌어짐을 주는지</a:t>
            </a:r>
            <a:r>
              <a:rPr lang="en-US" altLang="ko-KR" sz="1400" dirty="0"/>
              <a:t>, </a:t>
            </a:r>
            <a:r>
              <a:rPr lang="ko-KR" altLang="en-US" sz="1400" dirty="0"/>
              <a:t>혹은 팔 </a:t>
            </a:r>
            <a:r>
              <a:rPr lang="ko-KR" altLang="en-US" sz="1400" dirty="0" err="1"/>
              <a:t>제스쳐에</a:t>
            </a:r>
            <a:r>
              <a:rPr lang="ko-KR" altLang="en-US" sz="1400" dirty="0"/>
              <a:t> 지시를 해야 하는지</a:t>
            </a:r>
            <a:endParaRPr lang="en-US" altLang="ko-KR" sz="1400" dirty="0"/>
          </a:p>
          <a:p>
            <a:r>
              <a:rPr lang="ko-KR" altLang="en-US" sz="1400" dirty="0"/>
              <a:t>명확하지 않다</a:t>
            </a:r>
            <a:r>
              <a:rPr lang="en-US" altLang="ko-KR" sz="1400" dirty="0"/>
              <a:t>.</a:t>
            </a:r>
          </a:p>
        </p:txBody>
      </p:sp>
      <p:sp>
        <p:nvSpPr>
          <p:cNvPr id="283" name="이등변 삼각형 282">
            <a:extLst>
              <a:ext uri="{FF2B5EF4-FFF2-40B4-BE49-F238E27FC236}">
                <a16:creationId xmlns:a16="http://schemas.microsoft.com/office/drawing/2014/main" id="{A26B2845-83DF-4484-8D9F-E7B397C46742}"/>
              </a:ext>
            </a:extLst>
          </p:cNvPr>
          <p:cNvSpPr/>
          <p:nvPr/>
        </p:nvSpPr>
        <p:spPr>
          <a:xfrm rot="5400000">
            <a:off x="5713590" y="5145468"/>
            <a:ext cx="619232" cy="116630"/>
          </a:xfrm>
          <a:prstGeom prst="triangl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2" name="직선 연결선 291">
            <a:extLst>
              <a:ext uri="{FF2B5EF4-FFF2-40B4-BE49-F238E27FC236}">
                <a16:creationId xmlns:a16="http://schemas.microsoft.com/office/drawing/2014/main" id="{EC366965-3FA3-4E45-9A9D-76615109355A}"/>
              </a:ext>
            </a:extLst>
          </p:cNvPr>
          <p:cNvCxnSpPr>
            <a:cxnSpLocks/>
          </p:cNvCxnSpPr>
          <p:nvPr/>
        </p:nvCxnSpPr>
        <p:spPr>
          <a:xfrm>
            <a:off x="6567591" y="4169150"/>
            <a:ext cx="0" cy="14980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ECBDDC21-66C6-441E-9227-CD6108296BFA}"/>
              </a:ext>
            </a:extLst>
          </p:cNvPr>
          <p:cNvCxnSpPr>
            <a:cxnSpLocks/>
          </p:cNvCxnSpPr>
          <p:nvPr/>
        </p:nvCxnSpPr>
        <p:spPr>
          <a:xfrm>
            <a:off x="7063005" y="4169150"/>
            <a:ext cx="0" cy="14980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994FBB84-179E-4A51-A5C0-45662E326180}"/>
              </a:ext>
            </a:extLst>
          </p:cNvPr>
          <p:cNvCxnSpPr>
            <a:cxnSpLocks/>
          </p:cNvCxnSpPr>
          <p:nvPr/>
        </p:nvCxnSpPr>
        <p:spPr>
          <a:xfrm>
            <a:off x="7498940" y="4169150"/>
            <a:ext cx="0" cy="14980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7" name="직선 연결선 296">
            <a:extLst>
              <a:ext uri="{FF2B5EF4-FFF2-40B4-BE49-F238E27FC236}">
                <a16:creationId xmlns:a16="http://schemas.microsoft.com/office/drawing/2014/main" id="{401935FA-67B8-4D80-89D3-DF6C5BFEEFAA}"/>
              </a:ext>
            </a:extLst>
          </p:cNvPr>
          <p:cNvCxnSpPr>
            <a:cxnSpLocks/>
          </p:cNvCxnSpPr>
          <p:nvPr/>
        </p:nvCxnSpPr>
        <p:spPr>
          <a:xfrm>
            <a:off x="5870932" y="4169150"/>
            <a:ext cx="0" cy="14980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186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52496029-9C18-4E16-BD2A-E7D6A83650F0}"/>
              </a:ext>
            </a:extLst>
          </p:cNvPr>
          <p:cNvPicPr>
            <a:picLocks noChangeAspect="1"/>
          </p:cNvPicPr>
          <p:nvPr/>
        </p:nvPicPr>
        <p:blipFill>
          <a:blip r:embed="rId2"/>
          <a:stretch>
            <a:fillRect/>
          </a:stretch>
        </p:blipFill>
        <p:spPr>
          <a:xfrm>
            <a:off x="4644701" y="1902960"/>
            <a:ext cx="3115582" cy="3121838"/>
          </a:xfrm>
          <a:prstGeom prst="rect">
            <a:avLst/>
          </a:prstGeom>
        </p:spPr>
      </p:pic>
      <p:pic>
        <p:nvPicPr>
          <p:cNvPr id="5" name="그림 4">
            <a:extLst>
              <a:ext uri="{FF2B5EF4-FFF2-40B4-BE49-F238E27FC236}">
                <a16:creationId xmlns:a16="http://schemas.microsoft.com/office/drawing/2014/main" id="{BD587DEE-FF69-4918-9918-6DE73D2AA949}"/>
              </a:ext>
            </a:extLst>
          </p:cNvPr>
          <p:cNvPicPr>
            <a:picLocks noChangeAspect="1"/>
          </p:cNvPicPr>
          <p:nvPr/>
        </p:nvPicPr>
        <p:blipFill>
          <a:blip r:embed="rId3"/>
          <a:stretch>
            <a:fillRect/>
          </a:stretch>
        </p:blipFill>
        <p:spPr>
          <a:xfrm>
            <a:off x="1529119" y="1907722"/>
            <a:ext cx="3103070" cy="3115582"/>
          </a:xfrm>
          <a:prstGeom prst="rect">
            <a:avLst/>
          </a:prstGeom>
        </p:spPr>
      </p:pic>
      <p:pic>
        <p:nvPicPr>
          <p:cNvPr id="6" name="그림 5">
            <a:extLst>
              <a:ext uri="{FF2B5EF4-FFF2-40B4-BE49-F238E27FC236}">
                <a16:creationId xmlns:a16="http://schemas.microsoft.com/office/drawing/2014/main" id="{78A52F9F-3258-4C1E-A579-2A1449E80418}"/>
              </a:ext>
            </a:extLst>
          </p:cNvPr>
          <p:cNvPicPr>
            <a:picLocks noChangeAspect="1"/>
          </p:cNvPicPr>
          <p:nvPr/>
        </p:nvPicPr>
        <p:blipFill>
          <a:blip r:embed="rId4"/>
          <a:stretch>
            <a:fillRect/>
          </a:stretch>
        </p:blipFill>
        <p:spPr>
          <a:xfrm>
            <a:off x="7760283" y="1907722"/>
            <a:ext cx="3115582" cy="3115582"/>
          </a:xfrm>
          <a:prstGeom prst="rect">
            <a:avLst/>
          </a:prstGeom>
        </p:spPr>
      </p:pic>
      <p:sp>
        <p:nvSpPr>
          <p:cNvPr id="7" name="TextBox 6">
            <a:extLst>
              <a:ext uri="{FF2B5EF4-FFF2-40B4-BE49-F238E27FC236}">
                <a16:creationId xmlns:a16="http://schemas.microsoft.com/office/drawing/2014/main" id="{F325EF56-4713-4F44-AA4E-8C888408A7DE}"/>
              </a:ext>
            </a:extLst>
          </p:cNvPr>
          <p:cNvSpPr txBox="1"/>
          <p:nvPr/>
        </p:nvSpPr>
        <p:spPr>
          <a:xfrm>
            <a:off x="252099" y="891995"/>
            <a:ext cx="1992790" cy="369332"/>
          </a:xfrm>
          <a:prstGeom prst="rect">
            <a:avLst/>
          </a:prstGeom>
          <a:noFill/>
        </p:spPr>
        <p:txBody>
          <a:bodyPr wrap="none" rtlCol="0">
            <a:spAutoFit/>
          </a:bodyPr>
          <a:lstStyle/>
          <a:p>
            <a:r>
              <a:rPr lang="en-US" altLang="ko-KR" dirty="0"/>
              <a:t>bicep curl - cross</a:t>
            </a:r>
            <a:endParaRPr lang="ko-KR" altLang="en-US" dirty="0"/>
          </a:p>
        </p:txBody>
      </p:sp>
      <p:sp>
        <p:nvSpPr>
          <p:cNvPr id="8" name="TextBox 7">
            <a:extLst>
              <a:ext uri="{FF2B5EF4-FFF2-40B4-BE49-F238E27FC236}">
                <a16:creationId xmlns:a16="http://schemas.microsoft.com/office/drawing/2014/main" id="{4D838B83-C3BB-4B8D-8462-C670C5C74D31}"/>
              </a:ext>
            </a:extLst>
          </p:cNvPr>
          <p:cNvSpPr txBox="1"/>
          <p:nvPr/>
        </p:nvSpPr>
        <p:spPr>
          <a:xfrm>
            <a:off x="232757" y="255908"/>
            <a:ext cx="5559535" cy="369332"/>
          </a:xfrm>
          <a:prstGeom prst="rect">
            <a:avLst/>
          </a:prstGeom>
          <a:noFill/>
        </p:spPr>
        <p:txBody>
          <a:bodyPr wrap="none" rtlCol="0">
            <a:spAutoFit/>
          </a:bodyPr>
          <a:lstStyle/>
          <a:p>
            <a:r>
              <a:rPr lang="ko-KR" altLang="en-US" b="1" dirty="0"/>
              <a:t>동작인식연구를 위한 케이스 스터디 </a:t>
            </a:r>
            <a:r>
              <a:rPr lang="en-US" altLang="ko-KR" b="1" dirty="0"/>
              <a:t>– </a:t>
            </a:r>
            <a:r>
              <a:rPr lang="ko-KR" altLang="en-US" b="1" dirty="0" err="1"/>
              <a:t>라바노테이션</a:t>
            </a:r>
            <a:endParaRPr lang="en-US" altLang="ko-KR" b="1" dirty="0"/>
          </a:p>
        </p:txBody>
      </p:sp>
      <p:sp>
        <p:nvSpPr>
          <p:cNvPr id="9" name="직사각형 8">
            <a:extLst>
              <a:ext uri="{FF2B5EF4-FFF2-40B4-BE49-F238E27FC236}">
                <a16:creationId xmlns:a16="http://schemas.microsoft.com/office/drawing/2014/main" id="{DC914DE5-E58B-4B29-9B0E-D69FC5465957}"/>
              </a:ext>
            </a:extLst>
          </p:cNvPr>
          <p:cNvSpPr/>
          <p:nvPr/>
        </p:nvSpPr>
        <p:spPr>
          <a:xfrm>
            <a:off x="5746573"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9B7F4CB-34E8-46DB-8F51-09F0E1A9A9CB}"/>
              </a:ext>
            </a:extLst>
          </p:cNvPr>
          <p:cNvSpPr/>
          <p:nvPr/>
        </p:nvSpPr>
        <p:spPr>
          <a:xfrm>
            <a:off x="235235" y="220287"/>
            <a:ext cx="45719" cy="440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8F1BC4A-2AF2-414D-AC44-7DE7366D1EDF}"/>
              </a:ext>
            </a:extLst>
          </p:cNvPr>
          <p:cNvSpPr txBox="1"/>
          <p:nvPr/>
        </p:nvSpPr>
        <p:spPr>
          <a:xfrm>
            <a:off x="280954" y="625240"/>
            <a:ext cx="1899879" cy="523220"/>
          </a:xfrm>
          <a:prstGeom prst="rect">
            <a:avLst/>
          </a:prstGeom>
          <a:noFill/>
        </p:spPr>
        <p:txBody>
          <a:bodyPr wrap="none" rtlCol="0">
            <a:spAutoFit/>
          </a:bodyPr>
          <a:lstStyle/>
          <a:p>
            <a:r>
              <a:rPr lang="en-US" altLang="ko-KR" sz="1400" dirty="0"/>
              <a:t>Bicep curl – </a:t>
            </a:r>
            <a:r>
              <a:rPr lang="ko-KR" altLang="en-US" sz="1400" dirty="0" err="1"/>
              <a:t>주의할점</a:t>
            </a:r>
            <a:endParaRPr lang="en-US" altLang="ko-KR" sz="1400" dirty="0"/>
          </a:p>
          <a:p>
            <a:r>
              <a:rPr lang="en-US" altLang="ko-KR" sz="1400" dirty="0"/>
              <a:t> </a:t>
            </a:r>
          </a:p>
        </p:txBody>
      </p:sp>
      <p:sp>
        <p:nvSpPr>
          <p:cNvPr id="44" name="TextBox 43">
            <a:extLst>
              <a:ext uri="{FF2B5EF4-FFF2-40B4-BE49-F238E27FC236}">
                <a16:creationId xmlns:a16="http://schemas.microsoft.com/office/drawing/2014/main" id="{3ACCD54C-5AD2-4B7C-92EB-16869A7FBDC1}"/>
              </a:ext>
            </a:extLst>
          </p:cNvPr>
          <p:cNvSpPr txBox="1"/>
          <p:nvPr/>
        </p:nvSpPr>
        <p:spPr>
          <a:xfrm>
            <a:off x="170924" y="5382514"/>
            <a:ext cx="1882247" cy="646331"/>
          </a:xfrm>
          <a:prstGeom prst="rect">
            <a:avLst/>
          </a:prstGeom>
          <a:noFill/>
        </p:spPr>
        <p:txBody>
          <a:bodyPr wrap="none" rtlCol="0">
            <a:spAutoFit/>
          </a:bodyPr>
          <a:lstStyle/>
          <a:p>
            <a:r>
              <a:rPr lang="ko-KR" altLang="en-US" dirty="0"/>
              <a:t>팔의</a:t>
            </a:r>
            <a:r>
              <a:rPr lang="en-US" altLang="ko-KR" dirty="0"/>
              <a:t> </a:t>
            </a:r>
            <a:r>
              <a:rPr lang="ko-KR" altLang="en-US" dirty="0"/>
              <a:t>회전</a:t>
            </a:r>
            <a:endParaRPr lang="en-US" altLang="ko-KR" dirty="0"/>
          </a:p>
          <a:p>
            <a:r>
              <a:rPr lang="ko-KR" altLang="en-US" dirty="0"/>
              <a:t>팔꿈치의 </a:t>
            </a:r>
            <a:r>
              <a:rPr lang="ko-KR" altLang="en-US" dirty="0" err="1"/>
              <a:t>회전양</a:t>
            </a:r>
            <a:endParaRPr lang="ko-KR" altLang="en-US" dirty="0"/>
          </a:p>
        </p:txBody>
      </p:sp>
    </p:spTree>
    <p:extLst>
      <p:ext uri="{BB962C8B-B14F-4D97-AF65-F5344CB8AC3E}">
        <p14:creationId xmlns:p14="http://schemas.microsoft.com/office/powerpoint/2010/main" val="1929981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64840C-F3CE-4091-88CA-D4FC0C5E51EA}"/>
              </a:ext>
            </a:extLst>
          </p:cNvPr>
          <p:cNvSpPr>
            <a:spLocks noGrp="1"/>
          </p:cNvSpPr>
          <p:nvPr>
            <p:ph type="title"/>
          </p:nvPr>
        </p:nvSpPr>
        <p:spPr/>
        <p:txBody>
          <a:bodyPr/>
          <a:lstStyle/>
          <a:p>
            <a:r>
              <a:rPr lang="ko-KR" altLang="en-US" dirty="0"/>
              <a:t>신체 부위 </a:t>
            </a:r>
            <a:r>
              <a:rPr lang="en-US" altLang="ko-KR" dirty="0"/>
              <a:t>(</a:t>
            </a:r>
            <a:r>
              <a:rPr lang="ko-KR" altLang="en-US" dirty="0" err="1"/>
              <a:t>작성중</a:t>
            </a:r>
            <a:r>
              <a:rPr lang="en-US" altLang="ko-KR" dirty="0"/>
              <a:t>)</a:t>
            </a:r>
            <a:endParaRPr lang="ko-KR" altLang="en-US" dirty="0"/>
          </a:p>
        </p:txBody>
      </p:sp>
      <p:pic>
        <p:nvPicPr>
          <p:cNvPr id="4" name="Picture 4" descr="https://user.uni-frankfurt.de/~griesbec/LABANP16.GIF">
            <a:extLst>
              <a:ext uri="{FF2B5EF4-FFF2-40B4-BE49-F238E27FC236}">
                <a16:creationId xmlns:a16="http://schemas.microsoft.com/office/drawing/2014/main" id="{A0684F53-5A32-4B1A-A302-3BDE7E5C6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9433"/>
            <a:ext cx="2197955" cy="4006689"/>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F1C2448D-B909-49F3-8693-DAA1DB6B8429}"/>
              </a:ext>
            </a:extLst>
          </p:cNvPr>
          <p:cNvSpPr/>
          <p:nvPr/>
        </p:nvSpPr>
        <p:spPr>
          <a:xfrm>
            <a:off x="3878425" y="1347931"/>
            <a:ext cx="8801878" cy="5632311"/>
          </a:xfrm>
          <a:prstGeom prst="rect">
            <a:avLst/>
          </a:prstGeom>
        </p:spPr>
        <p:txBody>
          <a:bodyPr wrap="square">
            <a:spAutoFit/>
          </a:bodyPr>
          <a:lstStyle/>
          <a:p>
            <a:r>
              <a:rPr lang="en-US" altLang="ko-KR" b="1" dirty="0">
                <a:solidFill>
                  <a:srgbClr val="000000"/>
                </a:solidFill>
                <a:latin typeface="Malgun Gothic" panose="020B0503020000020004" pitchFamily="50" charset="-127"/>
                <a:ea typeface="Malgun Gothic" panose="020B0503020000020004" pitchFamily="50" charset="-127"/>
              </a:rPr>
              <a:t>Join signs: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A</a:t>
            </a:r>
            <a:r>
              <a:rPr lang="en-US" altLang="ko-KR" dirty="0">
                <a:solidFill>
                  <a:srgbClr val="000000"/>
                </a:solidFill>
                <a:latin typeface="Malgun Gothic" panose="020B0503020000020004" pitchFamily="50" charset="-127"/>
                <a:ea typeface="Malgun Gothic" panose="020B0503020000020004" pitchFamily="50" charset="-127"/>
              </a:rPr>
              <a:t> = Head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B</a:t>
            </a:r>
            <a:r>
              <a:rPr lang="en-US" altLang="ko-KR" dirty="0">
                <a:solidFill>
                  <a:srgbClr val="000000"/>
                </a:solidFill>
                <a:latin typeface="Malgun Gothic" panose="020B0503020000020004" pitchFamily="50" charset="-127"/>
                <a:ea typeface="Malgun Gothic" panose="020B0503020000020004" pitchFamily="50" charset="-127"/>
              </a:rPr>
              <a:t> = Right shoulder </a:t>
            </a:r>
            <a:r>
              <a:rPr lang="en-US" altLang="ko-KR" b="1" dirty="0">
                <a:solidFill>
                  <a:srgbClr val="000000"/>
                </a:solidFill>
                <a:latin typeface="Malgun Gothic" panose="020B0503020000020004" pitchFamily="50" charset="-127"/>
                <a:ea typeface="Malgun Gothic" panose="020B0503020000020004" pitchFamily="50" charset="-127"/>
              </a:rPr>
              <a:t>C</a:t>
            </a:r>
            <a:r>
              <a:rPr lang="en-US" altLang="ko-KR" dirty="0">
                <a:solidFill>
                  <a:srgbClr val="000000"/>
                </a:solidFill>
                <a:latin typeface="Malgun Gothic" panose="020B0503020000020004" pitchFamily="50" charset="-127"/>
                <a:ea typeface="Malgun Gothic" panose="020B0503020000020004" pitchFamily="50" charset="-127"/>
              </a:rPr>
              <a:t> = Right elbow </a:t>
            </a:r>
            <a:r>
              <a:rPr lang="en-US" altLang="ko-KR" b="1" dirty="0">
                <a:solidFill>
                  <a:srgbClr val="000000"/>
                </a:solidFill>
                <a:latin typeface="Malgun Gothic" panose="020B0503020000020004" pitchFamily="50" charset="-127"/>
                <a:ea typeface="Malgun Gothic" panose="020B0503020000020004" pitchFamily="50" charset="-127"/>
              </a:rPr>
              <a:t>D</a:t>
            </a:r>
            <a:r>
              <a:rPr lang="en-US" altLang="ko-KR" dirty="0">
                <a:solidFill>
                  <a:srgbClr val="000000"/>
                </a:solidFill>
                <a:latin typeface="Malgun Gothic" panose="020B0503020000020004" pitchFamily="50" charset="-127"/>
                <a:ea typeface="Malgun Gothic" panose="020B0503020000020004" pitchFamily="50" charset="-127"/>
              </a:rPr>
              <a:t> = Wrist of right hand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E</a:t>
            </a:r>
            <a:r>
              <a:rPr lang="en-US" altLang="ko-KR" dirty="0">
                <a:solidFill>
                  <a:srgbClr val="000000"/>
                </a:solidFill>
                <a:latin typeface="Malgun Gothic" panose="020B0503020000020004" pitchFamily="50" charset="-127"/>
                <a:ea typeface="Malgun Gothic" panose="020B0503020000020004" pitchFamily="50" charset="-127"/>
              </a:rPr>
              <a:t> = Right hand </a:t>
            </a:r>
            <a:r>
              <a:rPr lang="en-US" altLang="ko-KR" b="1" dirty="0">
                <a:solidFill>
                  <a:srgbClr val="000000"/>
                </a:solidFill>
                <a:latin typeface="Malgun Gothic" panose="020B0503020000020004" pitchFamily="50" charset="-127"/>
                <a:ea typeface="Malgun Gothic" panose="020B0503020000020004" pitchFamily="50" charset="-127"/>
              </a:rPr>
              <a:t>F</a:t>
            </a:r>
            <a:r>
              <a:rPr lang="en-US" altLang="ko-KR" dirty="0">
                <a:solidFill>
                  <a:srgbClr val="000000"/>
                </a:solidFill>
                <a:latin typeface="Malgun Gothic" panose="020B0503020000020004" pitchFamily="50" charset="-127"/>
                <a:ea typeface="Malgun Gothic" panose="020B0503020000020004" pitchFamily="50" charset="-127"/>
              </a:rPr>
              <a:t> = Right fingers </a:t>
            </a:r>
            <a:r>
              <a:rPr lang="en-US" altLang="ko-KR" b="1" dirty="0">
                <a:solidFill>
                  <a:srgbClr val="000000"/>
                </a:solidFill>
                <a:latin typeface="Malgun Gothic" panose="020B0503020000020004" pitchFamily="50" charset="-127"/>
                <a:ea typeface="Malgun Gothic" panose="020B0503020000020004" pitchFamily="50" charset="-127"/>
              </a:rPr>
              <a:t>G</a:t>
            </a:r>
            <a:r>
              <a:rPr lang="en-US" altLang="ko-KR" dirty="0">
                <a:solidFill>
                  <a:srgbClr val="000000"/>
                </a:solidFill>
                <a:latin typeface="Malgun Gothic" panose="020B0503020000020004" pitchFamily="50" charset="-127"/>
                <a:ea typeface="Malgun Gothic" panose="020B0503020000020004" pitchFamily="50" charset="-127"/>
              </a:rPr>
              <a:t> = Right thumb</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H</a:t>
            </a:r>
            <a:r>
              <a:rPr lang="en-US" altLang="ko-KR" dirty="0">
                <a:solidFill>
                  <a:srgbClr val="000000"/>
                </a:solidFill>
                <a:latin typeface="Malgun Gothic" panose="020B0503020000020004" pitchFamily="50" charset="-127"/>
                <a:ea typeface="Malgun Gothic" panose="020B0503020000020004" pitchFamily="50" charset="-127"/>
              </a:rPr>
              <a:t> = Hip </a:t>
            </a:r>
            <a:r>
              <a:rPr lang="en-US" altLang="ko-KR" b="1" dirty="0">
                <a:solidFill>
                  <a:srgbClr val="000000"/>
                </a:solidFill>
                <a:latin typeface="Malgun Gothic" panose="020B0503020000020004" pitchFamily="50" charset="-127"/>
                <a:ea typeface="Malgun Gothic" panose="020B0503020000020004" pitchFamily="50" charset="-127"/>
              </a:rPr>
              <a:t>I</a:t>
            </a:r>
            <a:r>
              <a:rPr lang="en-US" altLang="ko-KR" dirty="0">
                <a:solidFill>
                  <a:srgbClr val="000000"/>
                </a:solidFill>
                <a:latin typeface="Malgun Gothic" panose="020B0503020000020004" pitchFamily="50" charset="-127"/>
                <a:ea typeface="Malgun Gothic" panose="020B0503020000020004" pitchFamily="50" charset="-127"/>
              </a:rPr>
              <a:t> = Knee </a:t>
            </a:r>
            <a:r>
              <a:rPr lang="en-US" altLang="ko-KR" b="1" dirty="0">
                <a:solidFill>
                  <a:srgbClr val="000000"/>
                </a:solidFill>
                <a:latin typeface="Malgun Gothic" panose="020B0503020000020004" pitchFamily="50" charset="-127"/>
                <a:ea typeface="Malgun Gothic" panose="020B0503020000020004" pitchFamily="50" charset="-127"/>
              </a:rPr>
              <a:t>J</a:t>
            </a:r>
            <a:r>
              <a:rPr lang="en-US" altLang="ko-KR" dirty="0">
                <a:solidFill>
                  <a:srgbClr val="000000"/>
                </a:solidFill>
                <a:latin typeface="Malgun Gothic" panose="020B0503020000020004" pitchFamily="50" charset="-127"/>
                <a:ea typeface="Malgun Gothic" panose="020B0503020000020004" pitchFamily="50" charset="-127"/>
              </a:rPr>
              <a:t> = Ankle</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K</a:t>
            </a:r>
            <a:r>
              <a:rPr lang="en-US" altLang="ko-KR" dirty="0">
                <a:solidFill>
                  <a:srgbClr val="000000"/>
                </a:solidFill>
                <a:latin typeface="Malgun Gothic" panose="020B0503020000020004" pitchFamily="50" charset="-127"/>
                <a:ea typeface="Malgun Gothic" panose="020B0503020000020004" pitchFamily="50" charset="-127"/>
              </a:rPr>
              <a:t> = Foot </a:t>
            </a:r>
            <a:r>
              <a:rPr lang="en-US" altLang="ko-KR" b="1" dirty="0">
                <a:solidFill>
                  <a:srgbClr val="000000"/>
                </a:solidFill>
                <a:latin typeface="Malgun Gothic" panose="020B0503020000020004" pitchFamily="50" charset="-127"/>
                <a:ea typeface="Malgun Gothic" panose="020B0503020000020004" pitchFamily="50" charset="-127"/>
              </a:rPr>
              <a:t>L</a:t>
            </a:r>
            <a:r>
              <a:rPr lang="en-US" altLang="ko-KR" dirty="0">
                <a:solidFill>
                  <a:srgbClr val="000000"/>
                </a:solidFill>
                <a:latin typeface="Malgun Gothic" panose="020B0503020000020004" pitchFamily="50" charset="-127"/>
                <a:ea typeface="Malgun Gothic" panose="020B0503020000020004" pitchFamily="50" charset="-127"/>
              </a:rPr>
              <a:t> = Toes </a:t>
            </a:r>
            <a:r>
              <a:rPr lang="en-US" altLang="ko-KR" b="1" dirty="0">
                <a:solidFill>
                  <a:srgbClr val="000000"/>
                </a:solidFill>
                <a:latin typeface="Malgun Gothic" panose="020B0503020000020004" pitchFamily="50" charset="-127"/>
                <a:ea typeface="Malgun Gothic" panose="020B0503020000020004" pitchFamily="50" charset="-127"/>
              </a:rPr>
              <a:t>M</a:t>
            </a:r>
            <a:r>
              <a:rPr lang="en-US" altLang="ko-KR" dirty="0">
                <a:solidFill>
                  <a:srgbClr val="000000"/>
                </a:solidFill>
                <a:latin typeface="Malgun Gothic" panose="020B0503020000020004" pitchFamily="50" charset="-127"/>
                <a:ea typeface="Malgun Gothic" panose="020B0503020000020004" pitchFamily="50" charset="-127"/>
              </a:rPr>
              <a:t> Right knee</a:t>
            </a:r>
          </a:p>
          <a:p>
            <a:r>
              <a:rPr lang="en-US" altLang="ko-KR" b="1" dirty="0">
                <a:solidFill>
                  <a:srgbClr val="000000"/>
                </a:solidFill>
                <a:latin typeface="Malgun Gothic" panose="020B0503020000020004" pitchFamily="50" charset="-127"/>
                <a:ea typeface="Malgun Gothic" panose="020B0503020000020004" pitchFamily="50" charset="-127"/>
              </a:rPr>
              <a:t>Limbs: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In adding a double line to a join sign a limb sign is generated.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N</a:t>
            </a:r>
            <a:r>
              <a:rPr lang="en-US" altLang="ko-KR" dirty="0">
                <a:solidFill>
                  <a:srgbClr val="000000"/>
                </a:solidFill>
                <a:latin typeface="Malgun Gothic" panose="020B0503020000020004" pitchFamily="50" charset="-127"/>
                <a:ea typeface="Malgun Gothic" panose="020B0503020000020004" pitchFamily="50" charset="-127"/>
              </a:rPr>
              <a:t> = Neck </a:t>
            </a:r>
            <a:r>
              <a:rPr lang="en-US" altLang="ko-KR" b="1" dirty="0">
                <a:solidFill>
                  <a:srgbClr val="000000"/>
                </a:solidFill>
                <a:latin typeface="Malgun Gothic" panose="020B0503020000020004" pitchFamily="50" charset="-127"/>
                <a:ea typeface="Malgun Gothic" panose="020B0503020000020004" pitchFamily="50" charset="-127"/>
              </a:rPr>
              <a:t>O</a:t>
            </a:r>
            <a:r>
              <a:rPr lang="en-US" altLang="ko-KR" dirty="0">
                <a:solidFill>
                  <a:srgbClr val="000000"/>
                </a:solidFill>
                <a:latin typeface="Malgun Gothic" panose="020B0503020000020004" pitchFamily="50" charset="-127"/>
                <a:ea typeface="Malgun Gothic" panose="020B0503020000020004" pitchFamily="50" charset="-127"/>
              </a:rPr>
              <a:t> = Arm </a:t>
            </a:r>
            <a:r>
              <a:rPr lang="en-US" altLang="ko-KR" b="1" dirty="0">
                <a:solidFill>
                  <a:srgbClr val="000000"/>
                </a:solidFill>
                <a:latin typeface="Malgun Gothic" panose="020B0503020000020004" pitchFamily="50" charset="-127"/>
                <a:ea typeface="Malgun Gothic" panose="020B0503020000020004" pitchFamily="50" charset="-127"/>
              </a:rPr>
              <a:t>P</a:t>
            </a:r>
            <a:r>
              <a:rPr lang="en-US" altLang="ko-KR" dirty="0">
                <a:solidFill>
                  <a:srgbClr val="000000"/>
                </a:solidFill>
                <a:latin typeface="Malgun Gothic" panose="020B0503020000020004" pitchFamily="50" charset="-127"/>
                <a:ea typeface="Malgun Gothic" panose="020B0503020000020004" pitchFamily="50" charset="-127"/>
              </a:rPr>
              <a:t> = Leg</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Q</a:t>
            </a:r>
            <a:r>
              <a:rPr lang="en-US" altLang="ko-KR" dirty="0">
                <a:solidFill>
                  <a:srgbClr val="000000"/>
                </a:solidFill>
                <a:latin typeface="Malgun Gothic" panose="020B0503020000020004" pitchFamily="50" charset="-127"/>
                <a:ea typeface="Malgun Gothic" panose="020B0503020000020004" pitchFamily="50" charset="-127"/>
              </a:rPr>
              <a:t> = Right upper arm </a:t>
            </a:r>
            <a:r>
              <a:rPr lang="en-US" altLang="ko-KR" b="1" dirty="0">
                <a:solidFill>
                  <a:srgbClr val="000000"/>
                </a:solidFill>
                <a:latin typeface="Malgun Gothic" panose="020B0503020000020004" pitchFamily="50" charset="-127"/>
                <a:ea typeface="Malgun Gothic" panose="020B0503020000020004" pitchFamily="50" charset="-127"/>
              </a:rPr>
              <a:t>R</a:t>
            </a:r>
            <a:r>
              <a:rPr lang="en-US" altLang="ko-KR" dirty="0">
                <a:solidFill>
                  <a:srgbClr val="000000"/>
                </a:solidFill>
                <a:latin typeface="Malgun Gothic" panose="020B0503020000020004" pitchFamily="50" charset="-127"/>
                <a:ea typeface="Malgun Gothic" panose="020B0503020000020004" pitchFamily="50" charset="-127"/>
              </a:rPr>
              <a:t> = Right lower leg</a:t>
            </a:r>
          </a:p>
          <a:p>
            <a:r>
              <a:rPr lang="en-US" altLang="ko-KR" b="1" dirty="0">
                <a:solidFill>
                  <a:srgbClr val="000000"/>
                </a:solidFill>
                <a:latin typeface="Malgun Gothic" panose="020B0503020000020004" pitchFamily="50" charset="-127"/>
                <a:ea typeface="Malgun Gothic" panose="020B0503020000020004" pitchFamily="50" charset="-127"/>
              </a:rPr>
              <a:t>Body areas:</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In adding a box a specific area of the body could be described.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S</a:t>
            </a:r>
            <a:r>
              <a:rPr lang="en-US" altLang="ko-KR" dirty="0">
                <a:solidFill>
                  <a:srgbClr val="000000"/>
                </a:solidFill>
                <a:latin typeface="Malgun Gothic" panose="020B0503020000020004" pitchFamily="50" charset="-127"/>
                <a:ea typeface="Malgun Gothic" panose="020B0503020000020004" pitchFamily="50" charset="-127"/>
              </a:rPr>
              <a:t> = Chest </a:t>
            </a:r>
            <a:r>
              <a:rPr lang="en-US" altLang="ko-KR" b="1" dirty="0">
                <a:solidFill>
                  <a:srgbClr val="000000"/>
                </a:solidFill>
                <a:latin typeface="Malgun Gothic" panose="020B0503020000020004" pitchFamily="50" charset="-127"/>
                <a:ea typeface="Malgun Gothic" panose="020B0503020000020004" pitchFamily="50" charset="-127"/>
              </a:rPr>
              <a:t>T</a:t>
            </a:r>
            <a:r>
              <a:rPr lang="en-US" altLang="ko-KR" dirty="0">
                <a:solidFill>
                  <a:srgbClr val="000000"/>
                </a:solidFill>
                <a:latin typeface="Malgun Gothic" panose="020B0503020000020004" pitchFamily="50" charset="-127"/>
                <a:ea typeface="Malgun Gothic" panose="020B0503020000020004" pitchFamily="50" charset="-127"/>
              </a:rPr>
              <a:t> = Waist </a:t>
            </a:r>
            <a:r>
              <a:rPr lang="en-US" altLang="ko-KR" b="1" dirty="0">
                <a:solidFill>
                  <a:srgbClr val="000000"/>
                </a:solidFill>
                <a:latin typeface="Malgun Gothic" panose="020B0503020000020004" pitchFamily="50" charset="-127"/>
                <a:ea typeface="Malgun Gothic" panose="020B0503020000020004" pitchFamily="50" charset="-127"/>
              </a:rPr>
              <a:t>U</a:t>
            </a:r>
            <a:r>
              <a:rPr lang="en-US" altLang="ko-KR" dirty="0">
                <a:solidFill>
                  <a:srgbClr val="000000"/>
                </a:solidFill>
                <a:latin typeface="Malgun Gothic" panose="020B0503020000020004" pitchFamily="50" charset="-127"/>
                <a:ea typeface="Malgun Gothic" panose="020B0503020000020004" pitchFamily="50" charset="-127"/>
              </a:rPr>
              <a:t> = Pelvis </a:t>
            </a:r>
            <a:r>
              <a:rPr lang="en-US" altLang="ko-KR" b="1" dirty="0">
                <a:solidFill>
                  <a:srgbClr val="000000"/>
                </a:solidFill>
                <a:latin typeface="Malgun Gothic" panose="020B0503020000020004" pitchFamily="50" charset="-127"/>
                <a:ea typeface="Malgun Gothic" panose="020B0503020000020004" pitchFamily="50" charset="-127"/>
              </a:rPr>
              <a:t>V</a:t>
            </a:r>
            <a:r>
              <a:rPr lang="en-US" altLang="ko-KR" dirty="0">
                <a:solidFill>
                  <a:srgbClr val="000000"/>
                </a:solidFill>
                <a:latin typeface="Malgun Gothic" panose="020B0503020000020004" pitchFamily="50" charset="-127"/>
                <a:ea typeface="Malgun Gothic" panose="020B0503020000020004" pitchFamily="50" charset="-127"/>
              </a:rPr>
              <a:t> = Shoulder section </a:t>
            </a:r>
            <a:r>
              <a:rPr lang="en-US" altLang="ko-KR" b="1" dirty="0">
                <a:solidFill>
                  <a:srgbClr val="000000"/>
                </a:solidFill>
                <a:latin typeface="Malgun Gothic" panose="020B0503020000020004" pitchFamily="50" charset="-127"/>
                <a:ea typeface="Malgun Gothic" panose="020B0503020000020004" pitchFamily="50" charset="-127"/>
              </a:rPr>
              <a:t>W</a:t>
            </a:r>
            <a:r>
              <a:rPr lang="en-US" altLang="ko-KR" dirty="0">
                <a:solidFill>
                  <a:srgbClr val="000000"/>
                </a:solidFill>
                <a:latin typeface="Malgun Gothic" panose="020B0503020000020004" pitchFamily="50" charset="-127"/>
                <a:ea typeface="Malgun Gothic" panose="020B0503020000020004" pitchFamily="50" charset="-127"/>
              </a:rPr>
              <a:t> = Whole torso</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By adding pins a specific surface of body areas could be described.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X</a:t>
            </a:r>
            <a:r>
              <a:rPr lang="en-US" altLang="ko-KR" dirty="0">
                <a:solidFill>
                  <a:srgbClr val="000000"/>
                </a:solidFill>
                <a:latin typeface="Malgun Gothic" panose="020B0503020000020004" pitchFamily="50" charset="-127"/>
                <a:ea typeface="Malgun Gothic" panose="020B0503020000020004" pitchFamily="50" charset="-127"/>
              </a:rPr>
              <a:t> = Upper front of chest</a:t>
            </a:r>
          </a:p>
          <a:p>
            <a:r>
              <a:rPr lang="en-US" altLang="ko-KR" b="1" dirty="0">
                <a:solidFill>
                  <a:srgbClr val="000000"/>
                </a:solidFill>
                <a:latin typeface="Malgun Gothic" panose="020B0503020000020004" pitchFamily="50" charset="-127"/>
                <a:ea typeface="Malgun Gothic" panose="020B0503020000020004" pitchFamily="50" charset="-127"/>
              </a:rPr>
              <a:t>Area, surfaces and edges of hands and Feet:</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dirty="0">
                <a:solidFill>
                  <a:srgbClr val="000000"/>
                </a:solidFill>
                <a:latin typeface="Malgun Gothic" panose="020B0503020000020004" pitchFamily="50" charset="-127"/>
                <a:ea typeface="Malgun Gothic" panose="020B0503020000020004" pitchFamily="50" charset="-127"/>
              </a:rPr>
              <a:t>A open box is used.</a:t>
            </a:r>
            <a:br>
              <a:rPr lang="en-US" altLang="ko-KR" dirty="0">
                <a:solidFill>
                  <a:srgbClr val="000000"/>
                </a:solidFill>
                <a:latin typeface="Malgun Gothic" panose="020B0503020000020004" pitchFamily="50" charset="-127"/>
                <a:ea typeface="Malgun Gothic" panose="020B0503020000020004" pitchFamily="50" charset="-127"/>
              </a:rPr>
            </a:br>
            <a:r>
              <a:rPr lang="en-US" altLang="ko-KR" b="1" dirty="0">
                <a:solidFill>
                  <a:srgbClr val="000000"/>
                </a:solidFill>
                <a:latin typeface="Malgun Gothic" panose="020B0503020000020004" pitchFamily="50" charset="-127"/>
                <a:ea typeface="Malgun Gothic" panose="020B0503020000020004" pitchFamily="50" charset="-127"/>
              </a:rPr>
              <a:t>Y</a:t>
            </a:r>
            <a:r>
              <a:rPr lang="en-US" altLang="ko-KR" dirty="0">
                <a:solidFill>
                  <a:srgbClr val="000000"/>
                </a:solidFill>
                <a:latin typeface="Malgun Gothic" panose="020B0503020000020004" pitchFamily="50" charset="-127"/>
                <a:ea typeface="Malgun Gothic" panose="020B0503020000020004" pitchFamily="50" charset="-127"/>
              </a:rPr>
              <a:t> = Palm or sole of foot </a:t>
            </a:r>
            <a:r>
              <a:rPr lang="en-US" altLang="ko-KR" b="1" dirty="0">
                <a:solidFill>
                  <a:srgbClr val="000000"/>
                </a:solidFill>
                <a:latin typeface="Malgun Gothic" panose="020B0503020000020004" pitchFamily="50" charset="-127"/>
                <a:ea typeface="Malgun Gothic" panose="020B0503020000020004" pitchFamily="50" charset="-127"/>
              </a:rPr>
              <a:t>Z</a:t>
            </a:r>
            <a:r>
              <a:rPr lang="en-US" altLang="ko-KR" dirty="0">
                <a:solidFill>
                  <a:srgbClr val="000000"/>
                </a:solidFill>
                <a:latin typeface="Malgun Gothic" panose="020B0503020000020004" pitchFamily="50" charset="-127"/>
                <a:ea typeface="Malgun Gothic" panose="020B0503020000020004" pitchFamily="50" charset="-127"/>
              </a:rPr>
              <a:t> = Thumb or big toe edge.</a:t>
            </a:r>
          </a:p>
          <a:p>
            <a:br>
              <a:rPr lang="en-US" altLang="ko-KR" dirty="0"/>
            </a:br>
            <a:endParaRPr lang="ko-KR" altLang="en-US" dirty="0"/>
          </a:p>
        </p:txBody>
      </p:sp>
    </p:spTree>
    <p:extLst>
      <p:ext uri="{BB962C8B-B14F-4D97-AF65-F5344CB8AC3E}">
        <p14:creationId xmlns:p14="http://schemas.microsoft.com/office/powerpoint/2010/main" val="391258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5F6A8C-1874-477B-BBDB-350F6327FF57}"/>
              </a:ext>
            </a:extLst>
          </p:cNvPr>
          <p:cNvSpPr>
            <a:spLocks noGrp="1"/>
          </p:cNvSpPr>
          <p:nvPr>
            <p:ph type="title"/>
          </p:nvPr>
        </p:nvSpPr>
        <p:spPr/>
        <p:txBody>
          <a:bodyPr/>
          <a:lstStyle/>
          <a:p>
            <a:r>
              <a:rPr lang="ko-KR" altLang="en-US" dirty="0"/>
              <a:t>움직임의 목표</a:t>
            </a:r>
            <a:r>
              <a:rPr lang="en-US" altLang="ko-KR" dirty="0"/>
              <a:t>, </a:t>
            </a:r>
            <a:r>
              <a:rPr lang="ko-KR" altLang="en-US" dirty="0"/>
              <a:t>분석과 관련된 </a:t>
            </a:r>
            <a:r>
              <a:rPr lang="ko-KR" altLang="en-US" dirty="0" err="1"/>
              <a:t>기본범주</a:t>
            </a:r>
            <a:endParaRPr lang="ko-KR" altLang="en-US" dirty="0"/>
          </a:p>
        </p:txBody>
      </p:sp>
      <p:sp>
        <p:nvSpPr>
          <p:cNvPr id="3" name="내용 개체 틀 2">
            <a:extLst>
              <a:ext uri="{FF2B5EF4-FFF2-40B4-BE49-F238E27FC236}">
                <a16:creationId xmlns:a16="http://schemas.microsoft.com/office/drawing/2014/main" id="{CF677249-C2C6-4CDD-9584-5497FC3B51CA}"/>
              </a:ext>
            </a:extLst>
          </p:cNvPr>
          <p:cNvSpPr>
            <a:spLocks noGrp="1"/>
          </p:cNvSpPr>
          <p:nvPr>
            <p:ph idx="1"/>
          </p:nvPr>
        </p:nvSpPr>
        <p:spPr>
          <a:xfrm>
            <a:off x="838200" y="1825625"/>
            <a:ext cx="10515600" cy="4351338"/>
          </a:xfrm>
        </p:spPr>
        <p:txBody>
          <a:bodyPr>
            <a:normAutofit fontScale="92500" lnSpcReduction="20000"/>
          </a:bodyPr>
          <a:lstStyle/>
          <a:p>
            <a:pPr marL="514350" indent="-514350">
              <a:buAutoNum type="arabicPeriod"/>
            </a:pPr>
            <a:r>
              <a:rPr lang="ko-KR" altLang="en-US" sz="1600" dirty="0" err="1"/>
              <a:t>방향적</a:t>
            </a:r>
            <a:r>
              <a:rPr lang="ko-KR" altLang="en-US" sz="1600" dirty="0"/>
              <a:t> 도착지점</a:t>
            </a:r>
            <a:endParaRPr lang="en-US" altLang="ko-KR" sz="1600" dirty="0"/>
          </a:p>
          <a:p>
            <a:pPr marL="971550" lvl="1" indent="-514350">
              <a:buAutoNum type="arabicPeriod"/>
            </a:pPr>
            <a:r>
              <a:rPr lang="ko-KR" altLang="en-US" sz="1400" dirty="0"/>
              <a:t>특정 신체부위가 향하고 있는 도착지점</a:t>
            </a:r>
            <a:endParaRPr lang="en-US" altLang="ko-KR" sz="1400" dirty="0"/>
          </a:p>
          <a:p>
            <a:pPr marL="971550" lvl="1" indent="-514350">
              <a:buAutoNum type="arabicPeriod"/>
            </a:pPr>
            <a:r>
              <a:rPr lang="ko-KR" altLang="en-US" sz="1400" dirty="0"/>
              <a:t>도착지점으로 움직이는 과정은 중요하지 않음</a:t>
            </a:r>
            <a:endParaRPr lang="en-US" altLang="ko-KR" sz="1400" dirty="0"/>
          </a:p>
          <a:p>
            <a:pPr marL="514350" indent="-514350">
              <a:buAutoNum type="arabicPeriod"/>
            </a:pPr>
            <a:r>
              <a:rPr lang="ko-KR" altLang="en-US" sz="1600" dirty="0"/>
              <a:t>움직이는 과정</a:t>
            </a:r>
            <a:endParaRPr lang="en-US" altLang="ko-KR" sz="1600" dirty="0"/>
          </a:p>
          <a:p>
            <a:pPr marL="971550" lvl="1" indent="-514350">
              <a:buAutoNum type="arabicPeriod"/>
            </a:pPr>
            <a:r>
              <a:rPr lang="ko-KR" altLang="en-US" sz="1400" dirty="0"/>
              <a:t>어떤 도착지점이 묘사되지 않은 채 특정 경로를 따라 이동하는 움직임도 포함됨</a:t>
            </a:r>
            <a:endParaRPr lang="en-US" altLang="ko-KR" sz="1400" dirty="0"/>
          </a:p>
          <a:p>
            <a:pPr marL="971550" lvl="1" indent="-514350">
              <a:buAutoNum type="arabicPeriod"/>
            </a:pPr>
            <a:r>
              <a:rPr lang="ko-KR" altLang="en-US" sz="1400" dirty="0"/>
              <a:t>변화가 강조되며 도달하려는 특정 목표지점보다는 움직임 자체에 집중됨</a:t>
            </a:r>
            <a:r>
              <a:rPr lang="en-US" altLang="ko-KR" sz="1400" dirty="0"/>
              <a:t>, </a:t>
            </a:r>
            <a:r>
              <a:rPr lang="ko-KR" altLang="en-US" sz="1400" dirty="0"/>
              <a:t>해석상 자유도가 </a:t>
            </a:r>
            <a:r>
              <a:rPr lang="ko-KR" altLang="en-US" sz="1400" dirty="0" err="1"/>
              <a:t>높은편</a:t>
            </a:r>
            <a:endParaRPr lang="en-US" altLang="ko-KR" sz="1400" dirty="0"/>
          </a:p>
          <a:p>
            <a:pPr marL="514350" indent="-514350">
              <a:buAutoNum type="arabicPeriod"/>
            </a:pPr>
            <a:r>
              <a:rPr lang="ko-KR" altLang="en-US" sz="1600" dirty="0"/>
              <a:t>해부학적 변화</a:t>
            </a:r>
            <a:endParaRPr lang="en-US" altLang="ko-KR" sz="1600" dirty="0"/>
          </a:p>
          <a:p>
            <a:pPr marL="971550" lvl="1" indent="-514350">
              <a:buAutoNum type="arabicPeriod"/>
            </a:pPr>
            <a:r>
              <a:rPr lang="ko-KR" altLang="en-US" sz="1200" dirty="0"/>
              <a:t>신체 관절에서 일어나는 변화들을 기록함</a:t>
            </a:r>
            <a:r>
              <a:rPr lang="en-US" altLang="ko-KR" sz="1200" dirty="0"/>
              <a:t>, </a:t>
            </a:r>
            <a:r>
              <a:rPr lang="ko-KR" altLang="en-US" sz="1200" dirty="0"/>
              <a:t>관절을 중심으로 한 신체적 변화에 초점</a:t>
            </a:r>
            <a:endParaRPr lang="en-US" altLang="ko-KR" sz="1200" dirty="0"/>
          </a:p>
          <a:p>
            <a:pPr marL="514350" indent="-514350">
              <a:buAutoNum type="arabicPeriod"/>
            </a:pPr>
            <a:r>
              <a:rPr lang="ko-KR" altLang="en-US" sz="1600" dirty="0"/>
              <a:t>시각적 디자인</a:t>
            </a:r>
            <a:endParaRPr lang="en-US" altLang="ko-KR" sz="1600" dirty="0"/>
          </a:p>
          <a:p>
            <a:pPr marL="971550" lvl="1" indent="-514350">
              <a:buAutoNum type="arabicPeriod"/>
            </a:pPr>
            <a:r>
              <a:rPr lang="ko-KR" altLang="en-US" sz="1200" dirty="0"/>
              <a:t>팔다리나 전신을 이용한 움직임에 의해 그려지는 공간상의 경로</a:t>
            </a:r>
            <a:endParaRPr lang="en-US" altLang="ko-KR" sz="1200" dirty="0"/>
          </a:p>
          <a:p>
            <a:pPr marL="514350" indent="-514350">
              <a:buAutoNum type="arabicPeriod"/>
            </a:pPr>
            <a:r>
              <a:rPr lang="ko-KR" altLang="en-US" sz="1600" dirty="0"/>
              <a:t>관계</a:t>
            </a:r>
            <a:endParaRPr lang="en-US" altLang="ko-KR" sz="1600" dirty="0"/>
          </a:p>
          <a:p>
            <a:pPr marL="971550" lvl="1" indent="-514350">
              <a:buAutoNum type="arabicPeriod"/>
            </a:pPr>
            <a:r>
              <a:rPr lang="ko-KR" altLang="en-US" sz="1200" dirty="0"/>
              <a:t>특정 대상이나 인물과의 관계에 초점이 </a:t>
            </a:r>
            <a:r>
              <a:rPr lang="ko-KR" altLang="en-US" sz="1200" dirty="0" err="1"/>
              <a:t>맞춰짐</a:t>
            </a:r>
            <a:r>
              <a:rPr lang="en-US" altLang="ko-KR" sz="1200" dirty="0"/>
              <a:t>, </a:t>
            </a:r>
            <a:r>
              <a:rPr lang="ko-KR" altLang="en-US" sz="1200" dirty="0"/>
              <a:t>대상에 접근</a:t>
            </a:r>
            <a:r>
              <a:rPr lang="en-US" altLang="ko-KR" sz="1200" dirty="0"/>
              <a:t>, </a:t>
            </a:r>
            <a:r>
              <a:rPr lang="ko-KR" altLang="en-US" sz="1200" dirty="0"/>
              <a:t>멀어짐</a:t>
            </a:r>
            <a:r>
              <a:rPr lang="en-US" altLang="ko-KR" sz="1200" dirty="0"/>
              <a:t>, </a:t>
            </a:r>
            <a:r>
              <a:rPr lang="ko-KR" altLang="en-US" sz="1200" dirty="0"/>
              <a:t>밀착</a:t>
            </a:r>
            <a:r>
              <a:rPr lang="en-US" altLang="ko-KR" sz="1200" dirty="0"/>
              <a:t>, </a:t>
            </a:r>
            <a:r>
              <a:rPr lang="ko-KR" altLang="en-US" sz="1200" dirty="0"/>
              <a:t>만짐 등등 동작이 포함됨</a:t>
            </a:r>
            <a:endParaRPr lang="en-US" altLang="ko-KR" sz="1200" dirty="0"/>
          </a:p>
          <a:p>
            <a:pPr marL="971550" lvl="1" indent="-514350">
              <a:buAutoNum type="arabicPeriod"/>
            </a:pPr>
            <a:r>
              <a:rPr lang="ko-KR" altLang="en-US" sz="1200" dirty="0"/>
              <a:t>관계에 집중하기 때문에 신체 동작들은 묘사하지 않음</a:t>
            </a:r>
            <a:endParaRPr lang="en-US" altLang="ko-KR" sz="1200" dirty="0"/>
          </a:p>
          <a:p>
            <a:pPr marL="514350" indent="-514350">
              <a:buAutoNum type="arabicPeriod"/>
            </a:pPr>
            <a:r>
              <a:rPr lang="ko-KR" altLang="en-US" sz="1600" dirty="0"/>
              <a:t>무게중심</a:t>
            </a:r>
            <a:endParaRPr lang="en-US" altLang="ko-KR" sz="1600" dirty="0"/>
          </a:p>
          <a:p>
            <a:pPr marL="971550" lvl="1" indent="-514350">
              <a:buAutoNum type="arabicPeriod"/>
            </a:pPr>
            <a:r>
              <a:rPr lang="ko-KR" altLang="en-US" sz="1200" dirty="0"/>
              <a:t>신체 무게중심의 이동에 초점을 맞추거나</a:t>
            </a:r>
            <a:r>
              <a:rPr lang="en-US" altLang="ko-KR" sz="1200" dirty="0"/>
              <a:t>, </a:t>
            </a:r>
            <a:r>
              <a:rPr lang="ko-KR" altLang="en-US" sz="1200" dirty="0"/>
              <a:t>균형의 변화</a:t>
            </a:r>
            <a:endParaRPr lang="en-US" altLang="ko-KR" sz="1600" dirty="0"/>
          </a:p>
          <a:p>
            <a:pPr marL="514350" indent="-514350">
              <a:buAutoNum type="arabicPeriod"/>
            </a:pPr>
            <a:r>
              <a:rPr lang="ko-KR" altLang="en-US" sz="1600" dirty="0"/>
              <a:t>역동성</a:t>
            </a:r>
            <a:endParaRPr lang="en-US" altLang="ko-KR" sz="1600" dirty="0"/>
          </a:p>
          <a:p>
            <a:pPr marL="971550" lvl="1" indent="-514350">
              <a:buAutoNum type="arabicPeriod"/>
            </a:pPr>
            <a:r>
              <a:rPr lang="ko-KR" altLang="en-US" sz="1300" dirty="0"/>
              <a:t>움직임의 질</a:t>
            </a:r>
            <a:r>
              <a:rPr lang="en-US" altLang="ko-KR" sz="1300" dirty="0"/>
              <a:t>, </a:t>
            </a:r>
            <a:r>
              <a:rPr lang="ko-KR" altLang="en-US" sz="1300" dirty="0"/>
              <a:t>힘의 완급으로 나타나는 동작들을 활용한 표현이 </a:t>
            </a:r>
            <a:r>
              <a:rPr lang="ko-KR" altLang="en-US" sz="1300" dirty="0" err="1"/>
              <a:t>중요할때</a:t>
            </a:r>
            <a:r>
              <a:rPr lang="ko-KR" altLang="en-US" sz="1300" dirty="0"/>
              <a:t> 활용</a:t>
            </a:r>
            <a:endParaRPr lang="en-US" altLang="ko-KR" sz="1300" dirty="0"/>
          </a:p>
          <a:p>
            <a:pPr marL="514350" indent="-514350">
              <a:buAutoNum type="arabicPeriod"/>
            </a:pPr>
            <a:r>
              <a:rPr lang="ko-KR" altLang="en-US" sz="1600" dirty="0"/>
              <a:t>리듬 패턴</a:t>
            </a:r>
            <a:endParaRPr lang="en-US" altLang="ko-KR" sz="1600" dirty="0"/>
          </a:p>
          <a:p>
            <a:pPr marL="971550" lvl="1" indent="-514350">
              <a:buAutoNum type="arabicPeriod"/>
            </a:pPr>
            <a:r>
              <a:rPr lang="ko-KR" altLang="en-US" sz="1200" dirty="0"/>
              <a:t>음악의 리듬에 반응하는 동작을 활용한다</a:t>
            </a:r>
            <a:r>
              <a:rPr lang="en-US" altLang="ko-KR" sz="1200" dirty="0"/>
              <a:t>. </a:t>
            </a:r>
            <a:r>
              <a:rPr lang="ko-KR" altLang="en-US" sz="1200" dirty="0"/>
              <a:t>신체 부위나 방향은 중요하지 않음</a:t>
            </a:r>
          </a:p>
        </p:txBody>
      </p:sp>
    </p:spTree>
    <p:extLst>
      <p:ext uri="{BB962C8B-B14F-4D97-AF65-F5344CB8AC3E}">
        <p14:creationId xmlns:p14="http://schemas.microsoft.com/office/powerpoint/2010/main" val="5912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87C3F-FB4C-4C35-A209-C56D124AB588}"/>
              </a:ext>
            </a:extLst>
          </p:cNvPr>
          <p:cNvSpPr>
            <a:spLocks noGrp="1"/>
          </p:cNvSpPr>
          <p:nvPr>
            <p:ph type="title"/>
          </p:nvPr>
        </p:nvSpPr>
        <p:spPr/>
        <p:txBody>
          <a:bodyPr/>
          <a:lstStyle/>
          <a:p>
            <a:r>
              <a:rPr lang="ko-KR" altLang="en-US" dirty="0"/>
              <a:t>좌표체계</a:t>
            </a:r>
          </a:p>
        </p:txBody>
      </p:sp>
      <p:sp>
        <p:nvSpPr>
          <p:cNvPr id="3" name="내용 개체 틀 2">
            <a:extLst>
              <a:ext uri="{FF2B5EF4-FFF2-40B4-BE49-F238E27FC236}">
                <a16:creationId xmlns:a16="http://schemas.microsoft.com/office/drawing/2014/main" id="{9924D13D-DB46-4718-BBE4-63E9542A3E21}"/>
              </a:ext>
            </a:extLst>
          </p:cNvPr>
          <p:cNvSpPr>
            <a:spLocks noGrp="1"/>
          </p:cNvSpPr>
          <p:nvPr>
            <p:ph idx="1"/>
          </p:nvPr>
        </p:nvSpPr>
        <p:spPr/>
        <p:txBody>
          <a:bodyPr/>
          <a:lstStyle/>
          <a:p>
            <a:r>
              <a:rPr lang="ko-KR" altLang="en-US" dirty="0"/>
              <a:t>앞방향이라고 </a:t>
            </a:r>
            <a:r>
              <a:rPr lang="ko-KR" altLang="en-US" dirty="0" err="1"/>
              <a:t>진술할때</a:t>
            </a:r>
            <a:r>
              <a:rPr lang="ko-KR" altLang="en-US" dirty="0"/>
              <a:t> 무용수의 정면이 어디인지 명확히 </a:t>
            </a:r>
            <a:r>
              <a:rPr lang="ko-KR" altLang="en-US" dirty="0" err="1"/>
              <a:t>구분해야함</a:t>
            </a:r>
            <a:endParaRPr lang="en-US" altLang="ko-KR" dirty="0"/>
          </a:p>
          <a:p>
            <a:r>
              <a:rPr lang="en-US" altLang="ko-KR" dirty="0"/>
              <a:t>3</a:t>
            </a:r>
            <a:r>
              <a:rPr lang="ko-KR" altLang="en-US" dirty="0"/>
              <a:t>가지 좌표 체계를 활용한다</a:t>
            </a:r>
            <a:endParaRPr lang="en-US" altLang="ko-KR" dirty="0"/>
          </a:p>
          <a:p>
            <a:endParaRPr lang="en-US" altLang="ko-KR" dirty="0"/>
          </a:p>
          <a:p>
            <a:pPr marL="514350" indent="-514350">
              <a:buAutoNum type="arabicPeriod"/>
            </a:pPr>
            <a:r>
              <a:rPr lang="ko-KR" altLang="en-US" dirty="0"/>
              <a:t>무대의 고정방향</a:t>
            </a:r>
            <a:endParaRPr lang="en-US" altLang="ko-KR" dirty="0"/>
          </a:p>
          <a:p>
            <a:pPr marL="514350" indent="-514350">
              <a:buAutoNum type="arabicPeriod"/>
            </a:pPr>
            <a:r>
              <a:rPr lang="ko-KR" altLang="en-US" dirty="0"/>
              <a:t>표준방향체계</a:t>
            </a:r>
            <a:r>
              <a:rPr lang="en-US" altLang="ko-KR" dirty="0"/>
              <a:t>(</a:t>
            </a:r>
            <a:r>
              <a:rPr lang="ko-KR" altLang="en-US" dirty="0"/>
              <a:t>지구 중력에 의해 고정된 방향</a:t>
            </a:r>
            <a:r>
              <a:rPr lang="en-US" altLang="ko-KR" dirty="0"/>
              <a:t>)</a:t>
            </a:r>
          </a:p>
          <a:p>
            <a:pPr marL="514350" indent="-514350">
              <a:buAutoNum type="arabicPeriod"/>
            </a:pPr>
            <a:r>
              <a:rPr lang="ko-KR" altLang="en-US" dirty="0"/>
              <a:t>신체에서의 고정방향</a:t>
            </a:r>
          </a:p>
        </p:txBody>
      </p:sp>
    </p:spTree>
    <p:extLst>
      <p:ext uri="{BB962C8B-B14F-4D97-AF65-F5344CB8AC3E}">
        <p14:creationId xmlns:p14="http://schemas.microsoft.com/office/powerpoint/2010/main" val="25789185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4055</TotalTime>
  <Words>2775</Words>
  <Application>Microsoft Office PowerPoint</Application>
  <PresentationFormat>와이드스크린</PresentationFormat>
  <Paragraphs>568</Paragraphs>
  <Slides>75</Slides>
  <Notes>0</Notes>
  <HiddenSlides>0</HiddenSlides>
  <MMClips>6</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75</vt:i4>
      </vt:variant>
    </vt:vector>
  </HeadingPairs>
  <TitlesOfParts>
    <vt:vector size="79" baseType="lpstr">
      <vt:lpstr>Malgun Gothic</vt:lpstr>
      <vt:lpstr>Malgun Gothic</vt:lpstr>
      <vt:lpstr>Arial</vt:lpstr>
      <vt:lpstr>Office 테마</vt:lpstr>
      <vt:lpstr>라바노테이션 키네토그라피 라반</vt:lpstr>
      <vt:lpstr>라반표기법</vt:lpstr>
      <vt:lpstr>움직임 표기법의 원리</vt:lpstr>
      <vt:lpstr>모티프 기록법 (Motif Description)</vt:lpstr>
      <vt:lpstr>에포트-쉐입 기록법(Effort – Shape)</vt:lpstr>
      <vt:lpstr>구조 기록법(Structural)</vt:lpstr>
      <vt:lpstr>움직임을 분석하는 원리</vt:lpstr>
      <vt:lpstr>움직임의 목표, 분석과 관련된 기본범주</vt:lpstr>
      <vt:lpstr>좌표체계</vt:lpstr>
      <vt:lpstr>움직임의 표시</vt:lpstr>
      <vt:lpstr>움직임의 표시</vt:lpstr>
      <vt:lpstr>방향기호</vt:lpstr>
      <vt:lpstr>방향기호</vt:lpstr>
      <vt:lpstr>높낮이</vt:lpstr>
      <vt:lpstr>모티브 라이팅을 통한 움직임예시</vt:lpstr>
      <vt:lpstr>방향 움직임 세부</vt:lpstr>
      <vt:lpstr>이동, 도착지점 묘사 (팔 제스쳐)</vt:lpstr>
      <vt:lpstr>이동, 도착지점 묘사 (이동에 대한 묘사)</vt:lpstr>
      <vt:lpstr>자세 중 지지점이 발에 있을 경우</vt:lpstr>
      <vt:lpstr>움직임 예시 (스텝)</vt:lpstr>
      <vt:lpstr>움직임 예시 (스텝)</vt:lpstr>
      <vt:lpstr>PowerPoint 프레젠테이션</vt:lpstr>
      <vt:lpstr>3월 6일 미팅</vt:lpstr>
      <vt:lpstr>PowerPoint 프레젠테이션</vt:lpstr>
      <vt:lpstr>시간 표시</vt:lpstr>
      <vt:lpstr>지속시간의 규격화</vt:lpstr>
      <vt:lpstr>지속시간의 규격화 – 스타랩에서 적용한다면</vt:lpstr>
      <vt:lpstr>PowerPoint 프레젠테이션</vt:lpstr>
      <vt:lpstr>회전</vt:lpstr>
      <vt:lpstr>회전-수직보표의 위치</vt:lpstr>
      <vt:lpstr>회전-회전정도</vt:lpstr>
      <vt:lpstr>PowerPoint 프레젠테이션</vt:lpstr>
      <vt:lpstr>PowerPoint 프레젠테이션</vt:lpstr>
      <vt:lpstr>팔 제스쳐</vt:lpstr>
      <vt:lpstr>팔의 공간 경로</vt:lpstr>
      <vt:lpstr>팔의 공간 경로</vt:lpstr>
      <vt:lpstr>팔의 공간 경로 (직접경로)</vt:lpstr>
      <vt:lpstr>팔의 공간 경로 (중심경로)</vt:lpstr>
      <vt:lpstr>팔의 공간 경로 (원주경로)</vt:lpstr>
      <vt:lpstr>팔의 움직임과 시간</vt:lpstr>
      <vt:lpstr>손바닥의 방향 표기</vt:lpstr>
      <vt:lpstr>손바닥의 방향 표기</vt:lpstr>
      <vt:lpstr>팔 동작의 해석</vt:lpstr>
      <vt:lpstr>팔 동작의 해석</vt:lpstr>
      <vt:lpstr>회전 동작과 팔 움직임</vt:lpstr>
      <vt:lpstr>팔 제스처에 미치는 영향</vt:lpstr>
      <vt:lpstr>수평 곡선 움직임에 미치는 영향</vt:lpstr>
      <vt:lpstr>라반 교육 현황</vt:lpstr>
      <vt:lpstr>라반 교육 현황</vt:lpstr>
      <vt:lpstr>라반 교육 현황 - 국내</vt:lpstr>
      <vt:lpstr>라반 교육 현황 - 국내</vt:lpstr>
      <vt:lpstr>라반 교육 현황 - 해외</vt:lpstr>
      <vt:lpstr>라반 교육 현황 - 해외</vt:lpstr>
      <vt:lpstr>라반 교육 현황</vt:lpstr>
      <vt:lpstr>회전각</vt:lpstr>
      <vt:lpstr>Bicep curl</vt:lpstr>
      <vt:lpstr>접힘, 수축</vt:lpstr>
      <vt:lpstr>PowerPoint 프레젠테이션</vt:lpstr>
      <vt:lpstr>PowerPoint 프레젠테이션</vt:lpstr>
      <vt:lpstr>Bicep curl</vt:lpstr>
      <vt:lpstr>작업의 문제점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신체 부위 (작성중)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라바노테이션 키네토그라피 라반</dc:title>
  <dc:creator>Young-ho Kim</dc:creator>
  <cp:lastModifiedBy>Young-ho Kim</cp:lastModifiedBy>
  <cp:revision>242</cp:revision>
  <dcterms:created xsi:type="dcterms:W3CDTF">2019-02-27T05:16:23Z</dcterms:created>
  <dcterms:modified xsi:type="dcterms:W3CDTF">2019-04-18T07:50:18Z</dcterms:modified>
</cp:coreProperties>
</file>